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8" r:id="rId1"/>
    <p:sldMasterId id="2147483660" r:id="rId2"/>
  </p:sldMasterIdLst>
  <p:notesMasterIdLst>
    <p:notesMasterId r:id="rId29"/>
  </p:notesMasterIdLst>
  <p:handoutMasterIdLst>
    <p:handoutMasterId r:id="rId30"/>
  </p:handoutMasterIdLst>
  <p:sldIdLst>
    <p:sldId id="344" r:id="rId3"/>
    <p:sldId id="307" r:id="rId4"/>
    <p:sldId id="415" r:id="rId5"/>
    <p:sldId id="317" r:id="rId6"/>
    <p:sldId id="351" r:id="rId7"/>
    <p:sldId id="379" r:id="rId8"/>
    <p:sldId id="416" r:id="rId9"/>
    <p:sldId id="363" r:id="rId10"/>
    <p:sldId id="380" r:id="rId11"/>
    <p:sldId id="417" r:id="rId12"/>
    <p:sldId id="412" r:id="rId13"/>
    <p:sldId id="413" r:id="rId14"/>
    <p:sldId id="420" r:id="rId15"/>
    <p:sldId id="385" r:id="rId16"/>
    <p:sldId id="419" r:id="rId17"/>
    <p:sldId id="389" r:id="rId18"/>
    <p:sldId id="341" r:id="rId19"/>
    <p:sldId id="391" r:id="rId20"/>
    <p:sldId id="394" r:id="rId21"/>
    <p:sldId id="421" r:id="rId22"/>
    <p:sldId id="422" r:id="rId23"/>
    <p:sldId id="423" r:id="rId24"/>
    <p:sldId id="424" r:id="rId25"/>
    <p:sldId id="425" r:id="rId26"/>
    <p:sldId id="426" r:id="rId27"/>
    <p:sldId id="427" r:id="rId28"/>
  </p:sldIdLst>
  <p:sldSz cx="9144000" cy="6858000" type="screen4x3"/>
  <p:notesSz cx="6791325" cy="9872663"/>
  <p:defaultTextStyle>
    <a:defPPr>
      <a:defRPr lang="ja-JP"/>
    </a:defPPr>
    <a:lvl1pPr algn="l" rtl="0" fontAlgn="base">
      <a:spcBef>
        <a:spcPct val="0"/>
      </a:spcBef>
      <a:spcAft>
        <a:spcPct val="0"/>
      </a:spcAft>
      <a:defRPr kumimoji="1" sz="28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28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28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28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28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8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8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8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800" kern="1200">
        <a:solidFill>
          <a:schemeClr val="tx1"/>
        </a:solidFill>
        <a:latin typeface="Times New Roman" pitchFamily="18" charset="0"/>
        <a:ea typeface="ＭＳ Ｐゴシック" pitchFamily="50" charset="-128"/>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3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EFC3FF"/>
    <a:srgbClr val="B8E8B8"/>
    <a:srgbClr val="FFDDFF"/>
    <a:srgbClr val="DDF4FF"/>
    <a:srgbClr val="D7D7FF"/>
    <a:srgbClr val="FFFFA9"/>
    <a:srgbClr val="CCFFCC"/>
    <a:srgbClr val="FFCC66"/>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50" autoAdjust="0"/>
    <p:restoredTop sz="94674" autoAdjust="0"/>
  </p:normalViewPr>
  <p:slideViewPr>
    <p:cSldViewPr snapToObjects="1" showGuides="1">
      <p:cViewPr varScale="1">
        <p:scale>
          <a:sx n="114" d="100"/>
          <a:sy n="114" d="100"/>
        </p:scale>
        <p:origin x="1398" y="108"/>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showGuides="1">
      <p:cViewPr varScale="1">
        <p:scale>
          <a:sx n="55" d="100"/>
          <a:sy n="55" d="100"/>
        </p:scale>
        <p:origin x="-1758" y="-78"/>
      </p:cViewPr>
      <p:guideLst>
        <p:guide orient="horz" pos="3110"/>
        <p:guide pos="2139"/>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1"/>
            <a:ext cx="2945865" cy="493555"/>
          </a:xfrm>
          <a:prstGeom prst="rect">
            <a:avLst/>
          </a:prstGeom>
          <a:noFill/>
          <a:ln w="9525">
            <a:noFill/>
            <a:miter lim="800000"/>
            <a:headEnd/>
            <a:tailEnd/>
          </a:ln>
          <a:effectLst/>
        </p:spPr>
        <p:txBody>
          <a:bodyPr vert="horz" wrap="square" lIns="90850" tIns="45419" rIns="90850" bIns="45419" numCol="1" anchor="t" anchorCtr="0" compatLnSpc="1">
            <a:prstTxWarp prst="textNoShape">
              <a:avLst/>
            </a:prstTxWarp>
          </a:bodyPr>
          <a:lstStyle>
            <a:lvl1pPr defTabSz="910195">
              <a:defRPr sz="1100"/>
            </a:lvl1pPr>
          </a:lstStyle>
          <a:p>
            <a:pPr>
              <a:defRPr/>
            </a:pPr>
            <a:endParaRPr lang="en-US" altLang="ja-JP"/>
          </a:p>
        </p:txBody>
      </p:sp>
      <p:sp>
        <p:nvSpPr>
          <p:cNvPr id="4099" name="Rectangle 3"/>
          <p:cNvSpPr>
            <a:spLocks noGrp="1" noChangeArrowheads="1"/>
          </p:cNvSpPr>
          <p:nvPr>
            <p:ph type="dt" sz="quarter" idx="1"/>
          </p:nvPr>
        </p:nvSpPr>
        <p:spPr bwMode="auto">
          <a:xfrm>
            <a:off x="3845463" y="1"/>
            <a:ext cx="2945865" cy="493555"/>
          </a:xfrm>
          <a:prstGeom prst="rect">
            <a:avLst/>
          </a:prstGeom>
          <a:noFill/>
          <a:ln w="9525">
            <a:noFill/>
            <a:miter lim="800000"/>
            <a:headEnd/>
            <a:tailEnd/>
          </a:ln>
          <a:effectLst/>
        </p:spPr>
        <p:txBody>
          <a:bodyPr vert="horz" wrap="square" lIns="90850" tIns="45419" rIns="90850" bIns="45419" numCol="1" anchor="t" anchorCtr="0" compatLnSpc="1">
            <a:prstTxWarp prst="textNoShape">
              <a:avLst/>
            </a:prstTxWarp>
          </a:bodyPr>
          <a:lstStyle>
            <a:lvl1pPr algn="r" defTabSz="910195">
              <a:defRPr sz="1100"/>
            </a:lvl1pPr>
          </a:lstStyle>
          <a:p>
            <a:pPr>
              <a:defRPr/>
            </a:pPr>
            <a:endParaRPr lang="en-US" altLang="ja-JP"/>
          </a:p>
        </p:txBody>
      </p:sp>
      <p:sp>
        <p:nvSpPr>
          <p:cNvPr id="4100" name="Rectangle 4"/>
          <p:cNvSpPr>
            <a:spLocks noGrp="1" noChangeArrowheads="1"/>
          </p:cNvSpPr>
          <p:nvPr>
            <p:ph type="ftr" sz="quarter" idx="2"/>
          </p:nvPr>
        </p:nvSpPr>
        <p:spPr bwMode="auto">
          <a:xfrm>
            <a:off x="2" y="9379111"/>
            <a:ext cx="2945865" cy="493555"/>
          </a:xfrm>
          <a:prstGeom prst="rect">
            <a:avLst/>
          </a:prstGeom>
          <a:noFill/>
          <a:ln w="9525">
            <a:noFill/>
            <a:miter lim="800000"/>
            <a:headEnd/>
            <a:tailEnd/>
          </a:ln>
          <a:effectLst/>
        </p:spPr>
        <p:txBody>
          <a:bodyPr vert="horz" wrap="square" lIns="90850" tIns="45419" rIns="90850" bIns="45419" numCol="1" anchor="b" anchorCtr="0" compatLnSpc="1">
            <a:prstTxWarp prst="textNoShape">
              <a:avLst/>
            </a:prstTxWarp>
          </a:bodyPr>
          <a:lstStyle>
            <a:lvl1pPr defTabSz="910195">
              <a:defRPr sz="1100"/>
            </a:lvl1pPr>
          </a:lstStyle>
          <a:p>
            <a:pPr>
              <a:defRPr/>
            </a:pPr>
            <a:endParaRPr lang="en-US" altLang="ja-JP"/>
          </a:p>
        </p:txBody>
      </p:sp>
      <p:sp>
        <p:nvSpPr>
          <p:cNvPr id="4101" name="Rectangle 5"/>
          <p:cNvSpPr>
            <a:spLocks noGrp="1" noChangeArrowheads="1"/>
          </p:cNvSpPr>
          <p:nvPr>
            <p:ph type="sldNum" sz="quarter" idx="3"/>
          </p:nvPr>
        </p:nvSpPr>
        <p:spPr bwMode="auto">
          <a:xfrm>
            <a:off x="3845463" y="9379111"/>
            <a:ext cx="2945865" cy="493555"/>
          </a:xfrm>
          <a:prstGeom prst="rect">
            <a:avLst/>
          </a:prstGeom>
          <a:noFill/>
          <a:ln w="9525">
            <a:noFill/>
            <a:miter lim="800000"/>
            <a:headEnd/>
            <a:tailEnd/>
          </a:ln>
          <a:effectLst/>
        </p:spPr>
        <p:txBody>
          <a:bodyPr vert="horz" wrap="square" lIns="90850" tIns="45419" rIns="90850" bIns="45419" numCol="1" anchor="b" anchorCtr="0" compatLnSpc="1">
            <a:prstTxWarp prst="textNoShape">
              <a:avLst/>
            </a:prstTxWarp>
          </a:bodyPr>
          <a:lstStyle>
            <a:lvl1pPr algn="r" defTabSz="910195">
              <a:defRPr sz="1100"/>
            </a:lvl1pPr>
          </a:lstStyle>
          <a:p>
            <a:pPr>
              <a:defRPr/>
            </a:pPr>
            <a:fld id="{C53829E4-422E-4688-9106-F79BB4E0413F}" type="slidenum">
              <a:rPr lang="en-US" altLang="ja-JP"/>
              <a:pPr>
                <a:defRPr/>
              </a:pPr>
              <a:t>‹#›</a:t>
            </a:fld>
            <a:endParaRPr lang="en-US" altLang="ja-JP"/>
          </a:p>
        </p:txBody>
      </p:sp>
    </p:spTree>
    <p:extLst>
      <p:ext uri="{BB962C8B-B14F-4D97-AF65-F5344CB8AC3E}">
        <p14:creationId xmlns:p14="http://schemas.microsoft.com/office/powerpoint/2010/main" val="3630694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4" y="1"/>
            <a:ext cx="2966454" cy="531399"/>
          </a:xfrm>
          <a:prstGeom prst="rect">
            <a:avLst/>
          </a:prstGeom>
          <a:noFill/>
          <a:ln w="9525">
            <a:noFill/>
            <a:miter lim="800000"/>
            <a:headEnd/>
            <a:tailEnd/>
          </a:ln>
          <a:effectLst/>
        </p:spPr>
        <p:txBody>
          <a:bodyPr vert="horz" wrap="square" lIns="90850" tIns="45419" rIns="90850" bIns="45419" numCol="1" anchor="t" anchorCtr="0" compatLnSpc="1">
            <a:prstTxWarp prst="textNoShape">
              <a:avLst/>
            </a:prstTxWarp>
          </a:bodyPr>
          <a:lstStyle>
            <a:lvl1pPr defTabSz="910195">
              <a:defRPr sz="1100"/>
            </a:lvl1pPr>
          </a:lstStyle>
          <a:p>
            <a:pPr>
              <a:defRPr/>
            </a:pPr>
            <a:endParaRPr lang="en-US" altLang="ja-JP"/>
          </a:p>
        </p:txBody>
      </p:sp>
      <p:sp>
        <p:nvSpPr>
          <p:cNvPr id="37891" name="Rectangle 3"/>
          <p:cNvSpPr>
            <a:spLocks noGrp="1" noChangeArrowheads="1"/>
          </p:cNvSpPr>
          <p:nvPr>
            <p:ph type="dt" idx="1"/>
          </p:nvPr>
        </p:nvSpPr>
        <p:spPr bwMode="auto">
          <a:xfrm>
            <a:off x="3878726" y="1"/>
            <a:ext cx="2890432" cy="531399"/>
          </a:xfrm>
          <a:prstGeom prst="rect">
            <a:avLst/>
          </a:prstGeom>
          <a:noFill/>
          <a:ln w="9525">
            <a:noFill/>
            <a:miter lim="800000"/>
            <a:headEnd/>
            <a:tailEnd/>
          </a:ln>
          <a:effectLst/>
        </p:spPr>
        <p:txBody>
          <a:bodyPr vert="horz" wrap="square" lIns="90850" tIns="45419" rIns="90850" bIns="45419" numCol="1" anchor="t" anchorCtr="0" compatLnSpc="1">
            <a:prstTxWarp prst="textNoShape">
              <a:avLst/>
            </a:prstTxWarp>
          </a:bodyPr>
          <a:lstStyle>
            <a:lvl1pPr algn="r" defTabSz="910195">
              <a:defRPr sz="1100"/>
            </a:lvl1pPr>
          </a:lstStyle>
          <a:p>
            <a:pPr>
              <a:defRPr/>
            </a:pPr>
            <a:endParaRPr lang="en-US" altLang="ja-JP"/>
          </a:p>
        </p:txBody>
      </p:sp>
      <p:sp>
        <p:nvSpPr>
          <p:cNvPr id="23556" name="Rectangle 4"/>
          <p:cNvSpPr>
            <a:spLocks noGrp="1" noRot="1" noChangeAspect="1" noChangeArrowheads="1" noTextEdit="1"/>
          </p:cNvSpPr>
          <p:nvPr>
            <p:ph type="sldImg" idx="2"/>
          </p:nvPr>
        </p:nvSpPr>
        <p:spPr bwMode="auto">
          <a:xfrm>
            <a:off x="909638" y="757238"/>
            <a:ext cx="4948237" cy="37099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5"/>
          <p:cNvSpPr>
            <a:spLocks noGrp="1" noChangeArrowheads="1"/>
          </p:cNvSpPr>
          <p:nvPr>
            <p:ph type="body" sz="quarter" idx="3"/>
          </p:nvPr>
        </p:nvSpPr>
        <p:spPr bwMode="auto">
          <a:xfrm>
            <a:off x="912268" y="4692710"/>
            <a:ext cx="4944618" cy="4464065"/>
          </a:xfrm>
          <a:prstGeom prst="rect">
            <a:avLst/>
          </a:prstGeom>
          <a:noFill/>
          <a:ln w="9525">
            <a:noFill/>
            <a:miter lim="800000"/>
            <a:headEnd/>
            <a:tailEnd/>
          </a:ln>
          <a:effectLst/>
        </p:spPr>
        <p:txBody>
          <a:bodyPr vert="horz" wrap="square" lIns="90850" tIns="45419" rIns="90850" bIns="45419"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37894" name="Rectangle 6"/>
          <p:cNvSpPr>
            <a:spLocks noGrp="1" noChangeArrowheads="1"/>
          </p:cNvSpPr>
          <p:nvPr>
            <p:ph type="ftr" sz="quarter" idx="4"/>
          </p:nvPr>
        </p:nvSpPr>
        <p:spPr bwMode="auto">
          <a:xfrm>
            <a:off x="4" y="9382268"/>
            <a:ext cx="2966454" cy="458864"/>
          </a:xfrm>
          <a:prstGeom prst="rect">
            <a:avLst/>
          </a:prstGeom>
          <a:noFill/>
          <a:ln w="9525">
            <a:noFill/>
            <a:miter lim="800000"/>
            <a:headEnd/>
            <a:tailEnd/>
          </a:ln>
          <a:effectLst/>
        </p:spPr>
        <p:txBody>
          <a:bodyPr vert="horz" wrap="square" lIns="90850" tIns="45419" rIns="90850" bIns="45419" numCol="1" anchor="b" anchorCtr="0" compatLnSpc="1">
            <a:prstTxWarp prst="textNoShape">
              <a:avLst/>
            </a:prstTxWarp>
          </a:bodyPr>
          <a:lstStyle>
            <a:lvl1pPr defTabSz="910195">
              <a:defRPr sz="1100"/>
            </a:lvl1pPr>
          </a:lstStyle>
          <a:p>
            <a:pPr>
              <a:defRPr/>
            </a:pPr>
            <a:endParaRPr lang="en-US" altLang="ja-JP"/>
          </a:p>
        </p:txBody>
      </p:sp>
      <p:sp>
        <p:nvSpPr>
          <p:cNvPr id="37895" name="Rectangle 7"/>
          <p:cNvSpPr>
            <a:spLocks noGrp="1" noChangeArrowheads="1"/>
          </p:cNvSpPr>
          <p:nvPr>
            <p:ph type="sldNum" sz="quarter" idx="5"/>
          </p:nvPr>
        </p:nvSpPr>
        <p:spPr bwMode="auto">
          <a:xfrm>
            <a:off x="3878726" y="9382268"/>
            <a:ext cx="2890432" cy="458864"/>
          </a:xfrm>
          <a:prstGeom prst="rect">
            <a:avLst/>
          </a:prstGeom>
          <a:noFill/>
          <a:ln w="9525">
            <a:noFill/>
            <a:miter lim="800000"/>
            <a:headEnd/>
            <a:tailEnd/>
          </a:ln>
          <a:effectLst/>
        </p:spPr>
        <p:txBody>
          <a:bodyPr vert="horz" wrap="square" lIns="90850" tIns="45419" rIns="90850" bIns="45419" numCol="1" anchor="b" anchorCtr="0" compatLnSpc="1">
            <a:prstTxWarp prst="textNoShape">
              <a:avLst/>
            </a:prstTxWarp>
          </a:bodyPr>
          <a:lstStyle>
            <a:lvl1pPr algn="r" defTabSz="910195">
              <a:defRPr sz="1100"/>
            </a:lvl1pPr>
          </a:lstStyle>
          <a:p>
            <a:pPr>
              <a:defRPr/>
            </a:pPr>
            <a:fld id="{D252D49B-CD6A-485B-9CFC-3B148A3896CC}" type="slidenum">
              <a:rPr lang="en-US" altLang="ja-JP"/>
              <a:pPr>
                <a:defRPr/>
              </a:pPr>
              <a:t>‹#›</a:t>
            </a:fld>
            <a:endParaRPr lang="en-US" altLang="ja-JP"/>
          </a:p>
        </p:txBody>
      </p:sp>
    </p:spTree>
    <p:extLst>
      <p:ext uri="{BB962C8B-B14F-4D97-AF65-F5344CB8AC3E}">
        <p14:creationId xmlns:p14="http://schemas.microsoft.com/office/powerpoint/2010/main" val="31984014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111" eaLnBrk="0" hangingPunct="0">
              <a:defRPr kumimoji="1" sz="2600">
                <a:solidFill>
                  <a:schemeClr val="tx1"/>
                </a:solidFill>
                <a:latin typeface="Times New Roman" pitchFamily="18" charset="0"/>
                <a:ea typeface="ＭＳ Ｐゴシック" pitchFamily="50" charset="-128"/>
              </a:defRPr>
            </a:lvl1pPr>
            <a:lvl2pPr marL="738782" indent="-284147" defTabSz="906111" eaLnBrk="0" hangingPunct="0">
              <a:defRPr kumimoji="1" sz="2600">
                <a:solidFill>
                  <a:schemeClr val="tx1"/>
                </a:solidFill>
                <a:latin typeface="Times New Roman" pitchFamily="18" charset="0"/>
                <a:ea typeface="ＭＳ Ｐゴシック" pitchFamily="50" charset="-128"/>
              </a:defRPr>
            </a:lvl2pPr>
            <a:lvl3pPr marL="1136585" indent="-227319" defTabSz="906111" eaLnBrk="0" hangingPunct="0">
              <a:defRPr kumimoji="1" sz="2600">
                <a:solidFill>
                  <a:schemeClr val="tx1"/>
                </a:solidFill>
                <a:latin typeface="Times New Roman" pitchFamily="18" charset="0"/>
                <a:ea typeface="ＭＳ Ｐゴシック" pitchFamily="50" charset="-128"/>
              </a:defRPr>
            </a:lvl3pPr>
            <a:lvl4pPr marL="1591222" indent="-227319" defTabSz="906111" eaLnBrk="0" hangingPunct="0">
              <a:defRPr kumimoji="1" sz="2600">
                <a:solidFill>
                  <a:schemeClr val="tx1"/>
                </a:solidFill>
                <a:latin typeface="Times New Roman" pitchFamily="18" charset="0"/>
                <a:ea typeface="ＭＳ Ｐゴシック" pitchFamily="50" charset="-128"/>
              </a:defRPr>
            </a:lvl4pPr>
            <a:lvl5pPr marL="2045854" indent="-227319" defTabSz="906111" eaLnBrk="0" hangingPunct="0">
              <a:defRPr kumimoji="1" sz="2600">
                <a:solidFill>
                  <a:schemeClr val="tx1"/>
                </a:solidFill>
                <a:latin typeface="Times New Roman" pitchFamily="18" charset="0"/>
                <a:ea typeface="ＭＳ Ｐゴシック" pitchFamily="50" charset="-128"/>
              </a:defRPr>
            </a:lvl5pPr>
            <a:lvl6pPr marL="2500489" indent="-227319" defTabSz="906111" eaLnBrk="0" fontAlgn="base" hangingPunct="0">
              <a:spcBef>
                <a:spcPct val="0"/>
              </a:spcBef>
              <a:spcAft>
                <a:spcPct val="0"/>
              </a:spcAft>
              <a:defRPr kumimoji="1" sz="2600">
                <a:solidFill>
                  <a:schemeClr val="tx1"/>
                </a:solidFill>
                <a:latin typeface="Times New Roman" pitchFamily="18" charset="0"/>
                <a:ea typeface="ＭＳ Ｐゴシック" pitchFamily="50" charset="-128"/>
              </a:defRPr>
            </a:lvl6pPr>
            <a:lvl7pPr marL="2955124" indent="-227319" defTabSz="906111" eaLnBrk="0" fontAlgn="base" hangingPunct="0">
              <a:spcBef>
                <a:spcPct val="0"/>
              </a:spcBef>
              <a:spcAft>
                <a:spcPct val="0"/>
              </a:spcAft>
              <a:defRPr kumimoji="1" sz="2600">
                <a:solidFill>
                  <a:schemeClr val="tx1"/>
                </a:solidFill>
                <a:latin typeface="Times New Roman" pitchFamily="18" charset="0"/>
                <a:ea typeface="ＭＳ Ｐゴシック" pitchFamily="50" charset="-128"/>
              </a:defRPr>
            </a:lvl7pPr>
            <a:lvl8pPr marL="3409759" indent="-227319" defTabSz="906111" eaLnBrk="0" fontAlgn="base" hangingPunct="0">
              <a:spcBef>
                <a:spcPct val="0"/>
              </a:spcBef>
              <a:spcAft>
                <a:spcPct val="0"/>
              </a:spcAft>
              <a:defRPr kumimoji="1" sz="2600">
                <a:solidFill>
                  <a:schemeClr val="tx1"/>
                </a:solidFill>
                <a:latin typeface="Times New Roman" pitchFamily="18" charset="0"/>
                <a:ea typeface="ＭＳ Ｐゴシック" pitchFamily="50" charset="-128"/>
              </a:defRPr>
            </a:lvl8pPr>
            <a:lvl9pPr marL="3864393" indent="-227319" defTabSz="906111" eaLnBrk="0" fontAlgn="base" hangingPunct="0">
              <a:spcBef>
                <a:spcPct val="0"/>
              </a:spcBef>
              <a:spcAft>
                <a:spcPct val="0"/>
              </a:spcAft>
              <a:defRPr kumimoji="1" sz="2600">
                <a:solidFill>
                  <a:schemeClr val="tx1"/>
                </a:solidFill>
                <a:latin typeface="Times New Roman" pitchFamily="18" charset="0"/>
                <a:ea typeface="ＭＳ Ｐゴシック" pitchFamily="50" charset="-128"/>
              </a:defRPr>
            </a:lvl9pPr>
          </a:lstStyle>
          <a:p>
            <a:pPr eaLnBrk="1" hangingPunct="1"/>
            <a:fld id="{73BC3309-2241-4C5C-9F84-E7D10A35652D}" type="slidenum">
              <a:rPr lang="en-US" altLang="ja-JP" sz="1100"/>
              <a:pPr eaLnBrk="1" hangingPunct="1"/>
              <a:t>1</a:t>
            </a:fld>
            <a:endParaRPr lang="en-US" altLang="ja-JP" sz="1100"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D252D49B-CD6A-485B-9CFC-3B148A3896CC}" type="slidenum">
              <a:rPr lang="en-US" altLang="ja-JP" smtClean="0"/>
              <a:pPr>
                <a:defRPr/>
              </a:pPr>
              <a:t>2</a:t>
            </a:fld>
            <a:endParaRPr lang="en-US" altLang="ja-JP"/>
          </a:p>
        </p:txBody>
      </p:sp>
    </p:spTree>
    <p:extLst>
      <p:ext uri="{BB962C8B-B14F-4D97-AF65-F5344CB8AC3E}">
        <p14:creationId xmlns:p14="http://schemas.microsoft.com/office/powerpoint/2010/main" val="1322571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最新バージョンについてはこちらを参考に</a:t>
            </a:r>
            <a:br>
              <a:rPr kumimoji="1" lang="en-US" altLang="ja-JP" dirty="0"/>
            </a:br>
            <a:r>
              <a:rPr kumimoji="1" lang="ja-JP" altLang="en-US" dirty="0"/>
              <a:t>●</a:t>
            </a:r>
            <a:r>
              <a:rPr kumimoji="1" lang="en-US" altLang="ja-JP" dirty="0"/>
              <a:t>https://miichisoft.com/the-serious-shortage-of-it-human-resources-and-future/</a:t>
            </a:r>
            <a:br>
              <a:rPr kumimoji="1" lang="en-US" altLang="ja-JP" dirty="0"/>
            </a:br>
            <a:r>
              <a:rPr kumimoji="1" lang="ja-JP" altLang="en-US" dirty="0"/>
              <a:t>●</a:t>
            </a:r>
            <a:r>
              <a:rPr kumimoji="1" lang="en-US" altLang="ja-JP" dirty="0"/>
              <a:t>https://coeteco.jp/articles/11044</a:t>
            </a:r>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252D49B-CD6A-485B-9CFC-3B148A3896CC}" type="slidenum">
              <a:rPr lang="en-US" altLang="ja-JP" smtClean="0"/>
              <a:pPr>
                <a:defRPr/>
              </a:pPr>
              <a:t>9</a:t>
            </a:fld>
            <a:endParaRPr lang="en-US" altLang="ja-JP"/>
          </a:p>
        </p:txBody>
      </p:sp>
    </p:spTree>
    <p:extLst>
      <p:ext uri="{BB962C8B-B14F-4D97-AF65-F5344CB8AC3E}">
        <p14:creationId xmlns:p14="http://schemas.microsoft.com/office/powerpoint/2010/main" val="582410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生産性向上</a:t>
            </a:r>
            <a:endParaRPr kumimoji="1" lang="en-US" altLang="ja-JP" dirty="0"/>
          </a:p>
          <a:p>
            <a:r>
              <a:rPr kumimoji="1" lang="ja-JP" altLang="en-US" dirty="0"/>
              <a:t>定着率（離職率を下げる）</a:t>
            </a:r>
            <a:endParaRPr kumimoji="1" lang="en-US" altLang="ja-JP" dirty="0"/>
          </a:p>
          <a:p>
            <a:pPr defTabSz="908950">
              <a:defRPr/>
            </a:pPr>
            <a:r>
              <a:rPr kumimoji="1" lang="ja-JP" altLang="en-US" dirty="0"/>
              <a:t>入社後、社会人となっても勉強を続け市場から求められるエンジニアになる</a:t>
            </a:r>
            <a:endParaRPr kumimoji="1" lang="en-US" altLang="ja-JP" dirty="0"/>
          </a:p>
          <a:p>
            <a:pPr defTabSz="908950">
              <a:defRPr/>
            </a:pPr>
            <a:endParaRPr kumimoji="1" lang="en-US" altLang="ja-JP" dirty="0"/>
          </a:p>
          <a:p>
            <a:pPr defTabSz="908950">
              <a:defRPr/>
            </a:pPr>
            <a:r>
              <a:rPr lang="ja-JP" altLang="en-US" dirty="0"/>
              <a:t>人材の採用から新人研修まで一貫した取り組みによって</a:t>
            </a:r>
            <a:br>
              <a:rPr lang="ja-JP" altLang="en-US" dirty="0"/>
            </a:br>
            <a:r>
              <a:rPr lang="ja-JP" altLang="en-US" dirty="0"/>
              <a:t>ミスマッチによる離職率低下につながるものと</a:t>
            </a:r>
            <a:r>
              <a:rPr lang="ja-JP" altLang="en-US" dirty="0" err="1"/>
              <a:t>考えいます</a:t>
            </a:r>
            <a:r>
              <a:rPr lang="ja-JP" altLang="en-US"/>
              <a:t>。</a:t>
            </a:r>
            <a:br>
              <a:rPr lang="ja-JP" altLang="en-US"/>
            </a:br>
            <a:r>
              <a:rPr lang="ja-JP" altLang="en-US"/>
              <a:t>そして、離職率が下がることで人の入れ替えも減り生産性が高くなり</a:t>
            </a:r>
            <a:br>
              <a:rPr lang="ja-JP" altLang="en-US"/>
            </a:br>
            <a:r>
              <a:rPr lang="ja-JP" altLang="en-US"/>
              <a:t>経営強化（収益が生まれる）ものと想定します。</a:t>
            </a:r>
            <a:br>
              <a:rPr lang="ja-JP" altLang="en-US"/>
            </a:br>
            <a:r>
              <a:rPr lang="ja-JP" altLang="en-US"/>
              <a:t>採用し離職率が低い会社が競争力が高くなるという筋書きです。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252D49B-CD6A-485B-9CFC-3B148A3896CC}" type="slidenum">
              <a:rPr lang="en-US" altLang="ja-JP" smtClean="0"/>
              <a:pPr>
                <a:defRPr/>
              </a:pPr>
              <a:t>19</a:t>
            </a:fld>
            <a:endParaRPr lang="en-US" altLang="ja-JP"/>
          </a:p>
        </p:txBody>
      </p:sp>
    </p:spTree>
    <p:extLst>
      <p:ext uri="{BB962C8B-B14F-4D97-AF65-F5344CB8AC3E}">
        <p14:creationId xmlns:p14="http://schemas.microsoft.com/office/powerpoint/2010/main" val="1966410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899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スライド１">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74672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11"/>
          <p:cNvSpPr>
            <a:spLocks noChangeArrowheads="1"/>
          </p:cNvSpPr>
          <p:nvPr userDrawn="1"/>
        </p:nvSpPr>
        <p:spPr bwMode="auto">
          <a:xfrm>
            <a:off x="0" y="12700"/>
            <a:ext cx="9144000" cy="431800"/>
          </a:xfrm>
          <a:prstGeom prst="rect">
            <a:avLst/>
          </a:prstGeom>
          <a:solidFill>
            <a:srgbClr val="F0F0F0"/>
          </a:solidFill>
          <a:ln w="9525">
            <a:solidFill>
              <a:srgbClr val="EAEAEA"/>
            </a:solidFill>
            <a:miter lim="800000"/>
            <a:headEnd/>
            <a:tailEnd/>
          </a:ln>
          <a:effectLst/>
        </p:spPr>
        <p:txBody>
          <a:bodyPr wrap="none" anchor="ctr"/>
          <a:lstStyle/>
          <a:p>
            <a:pPr>
              <a:defRPr/>
            </a:pPr>
            <a:endParaRPr lang="ja-JP" altLang="en-US">
              <a:solidFill>
                <a:schemeClr val="tx2">
                  <a:lumMod val="60000"/>
                  <a:lumOff val="40000"/>
                </a:schemeClr>
              </a:solidFill>
            </a:endParaRPr>
          </a:p>
        </p:txBody>
      </p:sp>
      <p:sp>
        <p:nvSpPr>
          <p:cNvPr id="7" name="Rectangle 11"/>
          <p:cNvSpPr>
            <a:spLocks noChangeArrowheads="1"/>
          </p:cNvSpPr>
          <p:nvPr userDrawn="1"/>
        </p:nvSpPr>
        <p:spPr bwMode="auto">
          <a:xfrm>
            <a:off x="0" y="6538913"/>
            <a:ext cx="9144000" cy="52387"/>
          </a:xfrm>
          <a:prstGeom prst="rect">
            <a:avLst/>
          </a:prstGeom>
          <a:solidFill>
            <a:srgbClr val="E3FF93"/>
          </a:solidFill>
          <a:ln w="9525">
            <a:solidFill>
              <a:srgbClr val="E3FF93"/>
            </a:solidFill>
            <a:miter lim="800000"/>
            <a:headEnd/>
            <a:tailEnd/>
          </a:ln>
          <a:effectLst/>
        </p:spPr>
        <p:txBody>
          <a:bodyPr wrap="none" anchor="ctr"/>
          <a:lstStyle/>
          <a:p>
            <a:pPr>
              <a:defRPr/>
            </a:pPr>
            <a:endParaRPr lang="ja-JP" altLang="en-US">
              <a:solidFill>
                <a:schemeClr val="tx2">
                  <a:lumMod val="60000"/>
                  <a:lumOff val="40000"/>
                </a:schemeClr>
              </a:solidFill>
            </a:endParaRPr>
          </a:p>
        </p:txBody>
      </p:sp>
      <p:sp>
        <p:nvSpPr>
          <p:cNvPr id="17" name="Rectangle 11"/>
          <p:cNvSpPr>
            <a:spLocks noChangeArrowheads="1"/>
          </p:cNvSpPr>
          <p:nvPr userDrawn="1"/>
        </p:nvSpPr>
        <p:spPr bwMode="auto">
          <a:xfrm>
            <a:off x="0" y="6600825"/>
            <a:ext cx="9144000" cy="255588"/>
          </a:xfrm>
          <a:prstGeom prst="rect">
            <a:avLst/>
          </a:prstGeom>
          <a:solidFill>
            <a:srgbClr val="777777"/>
          </a:solidFill>
          <a:ln w="9525">
            <a:solidFill>
              <a:srgbClr val="777777"/>
            </a:solidFill>
            <a:miter lim="800000"/>
            <a:headEnd/>
            <a:tailEnd/>
          </a:ln>
        </p:spPr>
        <p:txBody>
          <a:bodyPr wrap="none" anchor="ctr"/>
          <a:lstStyle/>
          <a:p>
            <a:pPr>
              <a:defRPr/>
            </a:pPr>
            <a:endParaRPr lang="ja-JP" altLang="en-US">
              <a:solidFill>
                <a:schemeClr val="tx2">
                  <a:lumMod val="60000"/>
                  <a:lumOff val="40000"/>
                </a:schemeClr>
              </a:solidFill>
            </a:endParaRPr>
          </a:p>
        </p:txBody>
      </p:sp>
      <p:sp>
        <p:nvSpPr>
          <p:cNvPr id="9" name="Rectangle 7"/>
          <p:cNvSpPr>
            <a:spLocks noChangeArrowheads="1"/>
          </p:cNvSpPr>
          <p:nvPr userDrawn="1"/>
        </p:nvSpPr>
        <p:spPr bwMode="auto">
          <a:xfrm>
            <a:off x="4763" y="6597650"/>
            <a:ext cx="2971800" cy="258763"/>
          </a:xfrm>
          <a:prstGeom prst="rect">
            <a:avLst/>
          </a:prstGeom>
          <a:noFill/>
          <a:ln w="9525">
            <a:noFill/>
            <a:miter lim="800000"/>
            <a:headEnd/>
            <a:tailEnd/>
          </a:ln>
          <a:effectLst/>
        </p:spPr>
        <p:txBody>
          <a:bodyPr wrap="none" lIns="72000" tIns="0" rIns="0" bIns="0" anchor="ctr"/>
          <a:lstStyle/>
          <a:p>
            <a:pPr>
              <a:defRPr/>
            </a:pPr>
            <a:r>
              <a:rPr lang="en-US" altLang="ja-JP" sz="900">
                <a:solidFill>
                  <a:schemeClr val="bg1"/>
                </a:solidFill>
                <a:latin typeface="Arial" pitchFamily="34" charset="0"/>
                <a:cs typeface="Arial" pitchFamily="34" charset="0"/>
              </a:rPr>
              <a:t>Copyright © MISA All Rights Reserved.</a:t>
            </a:r>
            <a:endParaRPr lang="ja-JP" altLang="en-US" sz="900" b="1">
              <a:solidFill>
                <a:schemeClr val="bg1"/>
              </a:solidFill>
              <a:latin typeface="Arial" pitchFamily="34" charset="0"/>
              <a:cs typeface="Arial" pitchFamily="34" charset="0"/>
            </a:endParaRPr>
          </a:p>
        </p:txBody>
      </p:sp>
      <p:graphicFrame>
        <p:nvGraphicFramePr>
          <p:cNvPr id="1026" name="Object 53"/>
          <p:cNvGraphicFramePr>
            <a:graphicFrameLocks noChangeAspect="1"/>
          </p:cNvGraphicFramePr>
          <p:nvPr userDrawn="1"/>
        </p:nvGraphicFramePr>
        <p:xfrm>
          <a:off x="257175" y="82550"/>
          <a:ext cx="647700" cy="288925"/>
        </p:xfrm>
        <a:graphic>
          <a:graphicData uri="http://schemas.openxmlformats.org/presentationml/2006/ole">
            <mc:AlternateContent xmlns:mc="http://schemas.openxmlformats.org/markup-compatibility/2006">
              <mc:Choice xmlns:v="urn:schemas-microsoft-com:vml" Requires="v">
                <p:oleObj name="Photo Editor 写真" r:id="rId3" imgW="2629267" imgH="1171429" progId="MSPhotoEd.3">
                  <p:embed/>
                </p:oleObj>
              </mc:Choice>
              <mc:Fallback>
                <p:oleObj name="Photo Editor 写真" r:id="rId3" imgW="2629267" imgH="1171429" progId="MSPhotoEd.3">
                  <p:embed/>
                  <p:pic>
                    <p:nvPicPr>
                      <p:cNvPr id="0" name="Object 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 y="82550"/>
                        <a:ext cx="647700"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11"/>
          <p:cNvSpPr>
            <a:spLocks noChangeArrowheads="1"/>
          </p:cNvSpPr>
          <p:nvPr userDrawn="1"/>
        </p:nvSpPr>
        <p:spPr bwMode="auto">
          <a:xfrm>
            <a:off x="0" y="0"/>
            <a:ext cx="9144000" cy="6856413"/>
          </a:xfrm>
          <a:prstGeom prst="rect">
            <a:avLst/>
          </a:prstGeom>
          <a:noFill/>
          <a:ln w="9525">
            <a:solidFill>
              <a:srgbClr val="777777"/>
            </a:solidFill>
            <a:miter lim="800000"/>
            <a:headEnd/>
            <a:tailEnd/>
          </a:ln>
          <a:effectLst/>
        </p:spPr>
        <p:txBody>
          <a:bodyPr wrap="none" anchor="ctr"/>
          <a:lstStyle/>
          <a:p>
            <a:pPr>
              <a:defRPr/>
            </a:pPr>
            <a:endParaRPr lang="ja-JP" altLang="en-US">
              <a:solidFill>
                <a:schemeClr val="tx2">
                  <a:lumMod val="60000"/>
                  <a:lumOff val="40000"/>
                </a:schemeClr>
              </a:solidFill>
            </a:endParaRPr>
          </a:p>
        </p:txBody>
      </p:sp>
      <p:sp>
        <p:nvSpPr>
          <p:cNvPr id="14" name="Rectangle 7"/>
          <p:cNvSpPr>
            <a:spLocks noChangeArrowheads="1"/>
          </p:cNvSpPr>
          <p:nvPr userDrawn="1"/>
        </p:nvSpPr>
        <p:spPr bwMode="auto">
          <a:xfrm>
            <a:off x="895350" y="112713"/>
            <a:ext cx="1258888" cy="269875"/>
          </a:xfrm>
          <a:prstGeom prst="rect">
            <a:avLst/>
          </a:prstGeom>
          <a:noFill/>
          <a:ln w="9525">
            <a:noFill/>
            <a:miter lim="800000"/>
            <a:headEnd/>
            <a:tailEnd/>
          </a:ln>
          <a:effectLst/>
        </p:spPr>
        <p:txBody>
          <a:bodyPr wrap="none" lIns="72000" tIns="0" rIns="0" bIns="0" anchor="ctr"/>
          <a:lstStyle/>
          <a:p>
            <a:pPr>
              <a:lnSpc>
                <a:spcPts val="650"/>
              </a:lnSpc>
              <a:defRPr/>
            </a:pPr>
            <a:r>
              <a:rPr lang="en-US" altLang="ja-JP" sz="700">
                <a:solidFill>
                  <a:srgbClr val="4D4D4D"/>
                </a:solidFill>
                <a:latin typeface="Arial" pitchFamily="34" charset="0"/>
                <a:cs typeface="Arial" pitchFamily="34" charset="0"/>
              </a:rPr>
              <a:t>MIYAGI Information Service </a:t>
            </a:r>
          </a:p>
          <a:p>
            <a:pPr>
              <a:lnSpc>
                <a:spcPts val="650"/>
              </a:lnSpc>
              <a:defRPr/>
            </a:pPr>
            <a:r>
              <a:rPr lang="en-US" altLang="ja-JP" sz="700">
                <a:solidFill>
                  <a:srgbClr val="4D4D4D"/>
                </a:solidFill>
                <a:latin typeface="Arial" pitchFamily="34" charset="0"/>
                <a:cs typeface="Arial" pitchFamily="34" charset="0"/>
              </a:rPr>
              <a:t>Industry Association</a:t>
            </a:r>
            <a:endParaRPr lang="ja-JP" altLang="en-US" sz="700" b="1">
              <a:solidFill>
                <a:srgbClr val="4D4D4D"/>
              </a:solidFill>
              <a:latin typeface="Arial" pitchFamily="34" charset="0"/>
              <a:cs typeface="Arial" pitchFamily="34" charset="0"/>
            </a:endParaRPr>
          </a:p>
        </p:txBody>
      </p:sp>
      <p:sp>
        <p:nvSpPr>
          <p:cNvPr id="10" name="Rectangle 11"/>
          <p:cNvSpPr>
            <a:spLocks noChangeArrowheads="1"/>
          </p:cNvSpPr>
          <p:nvPr userDrawn="1"/>
        </p:nvSpPr>
        <p:spPr bwMode="auto">
          <a:xfrm>
            <a:off x="0" y="0"/>
            <a:ext cx="179388" cy="431800"/>
          </a:xfrm>
          <a:prstGeom prst="rect">
            <a:avLst/>
          </a:prstGeom>
          <a:solidFill>
            <a:srgbClr val="FF9900"/>
          </a:solidFill>
          <a:ln w="9525">
            <a:solidFill>
              <a:srgbClr val="FF9900"/>
            </a:solidFill>
            <a:miter lim="800000"/>
            <a:headEnd/>
            <a:tailEnd/>
          </a:ln>
          <a:effectLst/>
        </p:spPr>
        <p:txBody>
          <a:bodyPr wrap="none" anchor="ctr"/>
          <a:lstStyle/>
          <a:p>
            <a:pPr>
              <a:defRPr/>
            </a:pPr>
            <a:endParaRPr lang="ja-JP" altLang="en-US">
              <a:solidFill>
                <a:schemeClr val="tx2">
                  <a:lumMod val="60000"/>
                  <a:lumOff val="40000"/>
                </a:schemeClr>
              </a:solidFill>
            </a:endParaRPr>
          </a:p>
        </p:txBody>
      </p:sp>
    </p:spTree>
  </p:cSld>
  <p:clrMap bg1="lt1" tx1="dk1" bg2="lt2" tx2="dk2" accent1="accent1" accent2="accent2" accent3="accent3" accent4="accent4" accent5="accent5" accent6="accent6" hlink="hlink" folHlink="folHlink"/>
  <p:sldLayoutIdLst>
    <p:sldLayoutId id="2147483669" r:id="rId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Rectangle 11"/>
          <p:cNvSpPr>
            <a:spLocks noChangeArrowheads="1"/>
          </p:cNvSpPr>
          <p:nvPr userDrawn="1"/>
        </p:nvSpPr>
        <p:spPr bwMode="auto">
          <a:xfrm>
            <a:off x="163513" y="0"/>
            <a:ext cx="8980487" cy="468313"/>
          </a:xfrm>
          <a:prstGeom prst="rect">
            <a:avLst/>
          </a:prstGeom>
          <a:solidFill>
            <a:srgbClr val="E3FF93"/>
          </a:solidFill>
          <a:ln w="9525">
            <a:noFill/>
            <a:miter lim="800000"/>
            <a:headEnd/>
            <a:tailEnd/>
          </a:ln>
          <a:effectLst/>
        </p:spPr>
        <p:txBody>
          <a:bodyPr wrap="none" anchor="ctr"/>
          <a:lstStyle/>
          <a:p>
            <a:pPr>
              <a:defRPr/>
            </a:pPr>
            <a:endParaRPr lang="ja-JP" altLang="en-US">
              <a:solidFill>
                <a:schemeClr val="tx2">
                  <a:lumMod val="60000"/>
                  <a:lumOff val="40000"/>
                </a:schemeClr>
              </a:solidFill>
            </a:endParaRPr>
          </a:p>
        </p:txBody>
      </p:sp>
      <p:sp>
        <p:nvSpPr>
          <p:cNvPr id="11" name="Rectangle 11"/>
          <p:cNvSpPr>
            <a:spLocks noChangeArrowheads="1"/>
          </p:cNvSpPr>
          <p:nvPr userDrawn="1"/>
        </p:nvSpPr>
        <p:spPr bwMode="auto">
          <a:xfrm>
            <a:off x="150813" y="6596063"/>
            <a:ext cx="8993187" cy="261937"/>
          </a:xfrm>
          <a:prstGeom prst="rect">
            <a:avLst/>
          </a:prstGeom>
          <a:solidFill>
            <a:srgbClr val="777777"/>
          </a:solidFill>
          <a:ln w="9525">
            <a:solidFill>
              <a:srgbClr val="777777"/>
            </a:solidFill>
            <a:miter lim="800000"/>
            <a:headEnd/>
            <a:tailEnd/>
          </a:ln>
        </p:spPr>
        <p:txBody>
          <a:bodyPr wrap="none" anchor="ctr"/>
          <a:lstStyle/>
          <a:p>
            <a:pPr>
              <a:defRPr/>
            </a:pPr>
            <a:endParaRPr lang="ja-JP" altLang="en-US">
              <a:solidFill>
                <a:schemeClr val="tx2">
                  <a:lumMod val="60000"/>
                  <a:lumOff val="40000"/>
                </a:schemeClr>
              </a:solidFill>
            </a:endParaRPr>
          </a:p>
        </p:txBody>
      </p:sp>
      <p:sp>
        <p:nvSpPr>
          <p:cNvPr id="12" name="Rectangle 7"/>
          <p:cNvSpPr>
            <a:spLocks noChangeArrowheads="1"/>
          </p:cNvSpPr>
          <p:nvPr userDrawn="1"/>
        </p:nvSpPr>
        <p:spPr bwMode="auto">
          <a:xfrm>
            <a:off x="130175" y="6597650"/>
            <a:ext cx="2971800" cy="258763"/>
          </a:xfrm>
          <a:prstGeom prst="rect">
            <a:avLst/>
          </a:prstGeom>
          <a:noFill/>
          <a:ln w="9525">
            <a:noFill/>
            <a:miter lim="800000"/>
            <a:headEnd/>
            <a:tailEnd/>
          </a:ln>
          <a:effectLst/>
        </p:spPr>
        <p:txBody>
          <a:bodyPr wrap="none" lIns="72000" tIns="0" rIns="0" bIns="0" anchor="ctr"/>
          <a:lstStyle/>
          <a:p>
            <a:pPr>
              <a:defRPr/>
            </a:pPr>
            <a:r>
              <a:rPr lang="en-US" altLang="ja-JP" sz="900">
                <a:solidFill>
                  <a:schemeClr val="bg1"/>
                </a:solidFill>
                <a:latin typeface="Arial" pitchFamily="34" charset="0"/>
                <a:cs typeface="Arial" pitchFamily="34" charset="0"/>
              </a:rPr>
              <a:t>Copyright © MISA All Rights Reserved.</a:t>
            </a:r>
            <a:endParaRPr lang="ja-JP" altLang="en-US" sz="900" b="1">
              <a:solidFill>
                <a:schemeClr val="bg1"/>
              </a:solidFill>
              <a:latin typeface="Arial" pitchFamily="34" charset="0"/>
              <a:cs typeface="Arial" pitchFamily="34" charset="0"/>
            </a:endParaRPr>
          </a:p>
        </p:txBody>
      </p:sp>
      <p:sp>
        <p:nvSpPr>
          <p:cNvPr id="5" name="スライド番号プレースホルダ 13"/>
          <p:cNvSpPr txBox="1">
            <a:spLocks/>
          </p:cNvSpPr>
          <p:nvPr userDrawn="1"/>
        </p:nvSpPr>
        <p:spPr>
          <a:xfrm>
            <a:off x="6972300" y="6599238"/>
            <a:ext cx="2133600" cy="258762"/>
          </a:xfrm>
          <a:prstGeom prst="rect">
            <a:avLst/>
          </a:prstGeom>
        </p:spPr>
        <p:txBody>
          <a:bodyPr lIns="36000" tIns="0" rIns="36000" bIns="0" anchor="ctr"/>
          <a:lstStyle>
            <a:lvl1pPr algn="r">
              <a:defRPr sz="1050" baseline="0">
                <a:solidFill>
                  <a:srgbClr val="4D4D4D"/>
                </a:solidFill>
                <a:latin typeface="Arial" pitchFamily="34" charset="0"/>
                <a:cs typeface="Arial" pitchFamily="34" charset="0"/>
              </a:defRPr>
            </a:lvl1pPr>
          </a:lstStyle>
          <a:p>
            <a:pPr>
              <a:defRPr/>
            </a:pPr>
            <a:r>
              <a:rPr lang="en-US" altLang="ja-JP" b="1">
                <a:solidFill>
                  <a:srgbClr val="F8F8F8"/>
                </a:solidFill>
              </a:rPr>
              <a:t>Page </a:t>
            </a:r>
            <a:fld id="{8B20513A-5BD5-4DE5-9F96-05F0F75AA58E}" type="slidenum">
              <a:rPr lang="ja-JP" altLang="en-US" b="1" smtClean="0">
                <a:solidFill>
                  <a:srgbClr val="F8F8F8"/>
                </a:solidFill>
              </a:rPr>
              <a:pPr>
                <a:defRPr/>
              </a:pPr>
              <a:t>‹#›</a:t>
            </a:fld>
            <a:endParaRPr lang="ja-JP" altLang="en-US" b="1">
              <a:solidFill>
                <a:srgbClr val="F8F8F8"/>
              </a:solidFill>
            </a:endParaRPr>
          </a:p>
        </p:txBody>
      </p:sp>
      <p:sp>
        <p:nvSpPr>
          <p:cNvPr id="8" name="Rectangle 11"/>
          <p:cNvSpPr>
            <a:spLocks noChangeArrowheads="1"/>
          </p:cNvSpPr>
          <p:nvPr userDrawn="1"/>
        </p:nvSpPr>
        <p:spPr bwMode="auto">
          <a:xfrm>
            <a:off x="0" y="6596063"/>
            <a:ext cx="144463" cy="263525"/>
          </a:xfrm>
          <a:prstGeom prst="rect">
            <a:avLst/>
          </a:prstGeom>
          <a:solidFill>
            <a:srgbClr val="FF9900"/>
          </a:solidFill>
          <a:ln w="9525">
            <a:solidFill>
              <a:srgbClr val="FF9900"/>
            </a:solidFill>
            <a:miter lim="800000"/>
            <a:headEnd/>
            <a:tailEnd/>
          </a:ln>
          <a:effectLst/>
        </p:spPr>
        <p:txBody>
          <a:bodyPr wrap="none" anchor="ctr"/>
          <a:lstStyle/>
          <a:p>
            <a:pPr>
              <a:defRPr/>
            </a:pPr>
            <a:endParaRPr lang="ja-JP" altLang="en-US">
              <a:solidFill>
                <a:schemeClr val="tx2">
                  <a:lumMod val="60000"/>
                  <a:lumOff val="40000"/>
                </a:schemeClr>
              </a:solidFill>
            </a:endParaRPr>
          </a:p>
        </p:txBody>
      </p:sp>
      <p:graphicFrame>
        <p:nvGraphicFramePr>
          <p:cNvPr id="2050" name="Object 53"/>
          <p:cNvGraphicFramePr>
            <a:graphicFrameLocks noChangeAspect="1"/>
          </p:cNvGraphicFramePr>
          <p:nvPr userDrawn="1"/>
        </p:nvGraphicFramePr>
        <p:xfrm>
          <a:off x="8493125" y="112713"/>
          <a:ext cx="565150" cy="252412"/>
        </p:xfrm>
        <a:graphic>
          <a:graphicData uri="http://schemas.openxmlformats.org/presentationml/2006/ole">
            <mc:AlternateContent xmlns:mc="http://schemas.openxmlformats.org/markup-compatibility/2006">
              <mc:Choice xmlns:v="urn:schemas-microsoft-com:vml" Requires="v">
                <p:oleObj name="Photo Editor 写真" r:id="rId3" imgW="2629267" imgH="1171429" progId="MSPhotoEd.3">
                  <p:embed/>
                </p:oleObj>
              </mc:Choice>
              <mc:Fallback>
                <p:oleObj name="Photo Editor 写真" r:id="rId3" imgW="2629267" imgH="1171429" progId="MSPhotoEd.3">
                  <p:embed/>
                  <p:pic>
                    <p:nvPicPr>
                      <p:cNvPr id="0" name="Object 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3125" y="112713"/>
                        <a:ext cx="565150"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11"/>
          <p:cNvSpPr>
            <a:spLocks noChangeArrowheads="1"/>
          </p:cNvSpPr>
          <p:nvPr userDrawn="1"/>
        </p:nvSpPr>
        <p:spPr bwMode="auto">
          <a:xfrm>
            <a:off x="0" y="0"/>
            <a:ext cx="179388" cy="468313"/>
          </a:xfrm>
          <a:prstGeom prst="rect">
            <a:avLst/>
          </a:prstGeom>
          <a:solidFill>
            <a:srgbClr val="777777"/>
          </a:solidFill>
          <a:ln w="9525">
            <a:noFill/>
            <a:miter lim="800000"/>
            <a:headEnd/>
            <a:tailEnd/>
          </a:ln>
          <a:effectLst/>
        </p:spPr>
        <p:txBody>
          <a:bodyPr wrap="none" anchor="ctr"/>
          <a:lstStyle/>
          <a:p>
            <a:pPr>
              <a:defRPr/>
            </a:pPr>
            <a:endParaRPr lang="ja-JP" altLang="en-US">
              <a:solidFill>
                <a:schemeClr val="tx2">
                  <a:lumMod val="60000"/>
                  <a:lumOff val="40000"/>
                </a:schemeClr>
              </a:solidFill>
            </a:endParaRPr>
          </a:p>
        </p:txBody>
      </p:sp>
      <p:sp>
        <p:nvSpPr>
          <p:cNvPr id="10" name="Rectangle 11"/>
          <p:cNvSpPr>
            <a:spLocks noChangeArrowheads="1"/>
          </p:cNvSpPr>
          <p:nvPr userDrawn="1"/>
        </p:nvSpPr>
        <p:spPr bwMode="auto">
          <a:xfrm>
            <a:off x="0" y="0"/>
            <a:ext cx="9144000" cy="6856413"/>
          </a:xfrm>
          <a:prstGeom prst="rect">
            <a:avLst/>
          </a:prstGeom>
          <a:noFill/>
          <a:ln w="9525">
            <a:solidFill>
              <a:srgbClr val="777777"/>
            </a:solidFill>
            <a:miter lim="800000"/>
            <a:headEnd/>
            <a:tailEnd/>
          </a:ln>
          <a:effectLst/>
        </p:spPr>
        <p:txBody>
          <a:bodyPr wrap="none" anchor="ctr"/>
          <a:lstStyle/>
          <a:p>
            <a:pPr>
              <a:defRPr/>
            </a:pPr>
            <a:endParaRPr lang="ja-JP" altLang="en-US">
              <a:solidFill>
                <a:schemeClr val="tx2">
                  <a:lumMod val="60000"/>
                  <a:lumOff val="40000"/>
                </a:schemeClr>
              </a:solidFill>
            </a:endParaRPr>
          </a:p>
        </p:txBody>
      </p:sp>
    </p:spTree>
  </p:cSld>
  <p:clrMap bg1="lt1" tx1="dk1" bg2="lt2" tx2="dk2" accent1="accent1" accent2="accent2" accent3="accent3" accent4="accent4" accent5="accent5" accent6="accent6" hlink="hlink" folHlink="folHlink"/>
  <p:sldLayoutIdLst>
    <p:sldLayoutId id="2147483670" r:id="rId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7"/>
          <p:cNvSpPr txBox="1">
            <a:spLocks noChangeArrowheads="1"/>
          </p:cNvSpPr>
          <p:nvPr/>
        </p:nvSpPr>
        <p:spPr bwMode="auto">
          <a:xfrm>
            <a:off x="1235524" y="2466765"/>
            <a:ext cx="6654440" cy="1582433"/>
          </a:xfrm>
          <a:prstGeom prst="rect">
            <a:avLst/>
          </a:prstGeom>
          <a:noFill/>
          <a:ln w="6350">
            <a:noFill/>
          </a:ln>
          <a:effectLst/>
        </p:spPr>
        <p:txBody>
          <a:bodyPr lIns="36000" tIns="72000" rIns="36000" bIns="36000" anchor="ctr"/>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algn="ctr" eaLnBrk="1" hangingPunct="1">
              <a:spcBef>
                <a:spcPts val="1200"/>
              </a:spcBef>
              <a:spcAft>
                <a:spcPts val="0"/>
              </a:spcAft>
            </a:pPr>
            <a:r>
              <a:rPr lang="ja-JP" altLang="en-US" sz="4400">
                <a:solidFill>
                  <a:srgbClr val="333333"/>
                </a:solidFill>
                <a:latin typeface="HGP明朝E" panose="02020900000000000000" pitchFamily="18" charset="-128"/>
                <a:ea typeface="HGP明朝E" panose="02020900000000000000" pitchFamily="18" charset="-128"/>
                <a:cs typeface="メイリオ" panose="020B0604030504040204" pitchFamily="50" charset="-128"/>
              </a:rPr>
              <a:t>第９次</a:t>
            </a:r>
            <a:r>
              <a:rPr lang="ja-JP" altLang="en-US" sz="4400" dirty="0">
                <a:solidFill>
                  <a:srgbClr val="333333"/>
                </a:solidFill>
                <a:latin typeface="HGP明朝E" panose="02020900000000000000" pitchFamily="18" charset="-128"/>
                <a:ea typeface="HGP明朝E" panose="02020900000000000000" pitchFamily="18" charset="-128"/>
                <a:cs typeface="メイリオ" panose="020B0604030504040204" pitchFamily="50" charset="-128"/>
              </a:rPr>
              <a:t>中期事業計画</a:t>
            </a:r>
            <a:endParaRPr lang="en-US" altLang="ja-JP" sz="4400" dirty="0">
              <a:solidFill>
                <a:srgbClr val="333333"/>
              </a:solidFill>
              <a:latin typeface="HGP明朝E" panose="02020900000000000000" pitchFamily="18" charset="-128"/>
              <a:ea typeface="HGP明朝E" panose="02020900000000000000" pitchFamily="18" charset="-128"/>
              <a:cs typeface="メイリオ" panose="020B0604030504040204" pitchFamily="50" charset="-128"/>
            </a:endParaRPr>
          </a:p>
          <a:p>
            <a:pPr algn="ctr" eaLnBrk="1" hangingPunct="1">
              <a:spcBef>
                <a:spcPts val="1200"/>
              </a:spcBef>
              <a:spcAft>
                <a:spcPts val="0"/>
              </a:spcAft>
            </a:pPr>
            <a:r>
              <a:rPr lang="ja-JP" altLang="en-US" sz="2400">
                <a:solidFill>
                  <a:srgbClr val="333333"/>
                </a:solidFill>
                <a:latin typeface="HGP明朝E" panose="02020900000000000000" pitchFamily="18" charset="-128"/>
                <a:ea typeface="HGP明朝E" panose="02020900000000000000" pitchFamily="18" charset="-128"/>
                <a:cs typeface="メイリオ" panose="020B0604030504040204" pitchFamily="50" charset="-128"/>
              </a:rPr>
              <a:t>（令和５年度～令和７年度</a:t>
            </a:r>
            <a:r>
              <a:rPr lang="ja-JP" altLang="en-US" sz="2400" dirty="0">
                <a:solidFill>
                  <a:srgbClr val="333333"/>
                </a:solidFill>
                <a:latin typeface="HGP明朝E" panose="02020900000000000000" pitchFamily="18" charset="-128"/>
                <a:ea typeface="HGP明朝E" panose="02020900000000000000" pitchFamily="18" charset="-128"/>
                <a:cs typeface="メイリオ" panose="020B0604030504040204" pitchFamily="50" charset="-128"/>
              </a:rPr>
              <a:t>）</a:t>
            </a:r>
            <a:endParaRPr lang="ja-JP" altLang="en-US" dirty="0">
              <a:solidFill>
                <a:srgbClr val="333333"/>
              </a:solidFill>
              <a:latin typeface="HGP明朝E" panose="02020900000000000000" pitchFamily="18" charset="-128"/>
              <a:ea typeface="HGP明朝E" panose="02020900000000000000" pitchFamily="18" charset="-128"/>
              <a:cs typeface="メイリオ" panose="020B0604030504040204" pitchFamily="50" charset="-128"/>
            </a:endParaRPr>
          </a:p>
        </p:txBody>
      </p:sp>
      <p:sp>
        <p:nvSpPr>
          <p:cNvPr id="5" name="Text Box 17"/>
          <p:cNvSpPr txBox="1">
            <a:spLocks noChangeArrowheads="1"/>
          </p:cNvSpPr>
          <p:nvPr/>
        </p:nvSpPr>
        <p:spPr bwMode="auto">
          <a:xfrm>
            <a:off x="1583668" y="1286631"/>
            <a:ext cx="5840328" cy="584790"/>
          </a:xfrm>
          <a:prstGeom prst="rect">
            <a:avLst/>
          </a:prstGeom>
          <a:noFill/>
          <a:ln w="6350">
            <a:noFill/>
          </a:ln>
          <a:effectLst/>
        </p:spPr>
        <p:txBody>
          <a:bodyPr lIns="36000" tIns="72000" rIns="36000" bIns="36000" anchor="ctr"/>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spcBef>
                <a:spcPts val="1200"/>
              </a:spcBef>
              <a:spcAft>
                <a:spcPts val="0"/>
              </a:spcAft>
            </a:pPr>
            <a:r>
              <a:rPr lang="ja-JP" altLang="en-US" sz="2000" dirty="0">
                <a:solidFill>
                  <a:srgbClr val="333333"/>
                </a:solidFill>
                <a:latin typeface="HGP明朝E" panose="02020900000000000000" pitchFamily="18" charset="-128"/>
                <a:ea typeface="HGP明朝E" panose="02020900000000000000" pitchFamily="18" charset="-128"/>
                <a:cs typeface="メイリオ" panose="020B0604030504040204" pitchFamily="50" charset="-128"/>
              </a:rPr>
              <a:t>　一般社団法人 </a:t>
            </a:r>
            <a:r>
              <a:rPr lang="ja-JP" altLang="en-US" sz="2400" dirty="0">
                <a:solidFill>
                  <a:srgbClr val="333333"/>
                </a:solidFill>
                <a:latin typeface="HGP明朝E" panose="02020900000000000000" pitchFamily="18" charset="-128"/>
                <a:ea typeface="HGP明朝E" panose="02020900000000000000" pitchFamily="18" charset="-128"/>
                <a:cs typeface="メイリオ" panose="020B0604030504040204" pitchFamily="50" charset="-128"/>
              </a:rPr>
              <a:t>宮城県情報サービス産業協会</a:t>
            </a:r>
            <a:endParaRPr lang="ja-JP" altLang="en-US" dirty="0">
              <a:solidFill>
                <a:srgbClr val="333333"/>
              </a:solidFill>
              <a:latin typeface="HGP明朝E" panose="02020900000000000000" pitchFamily="18" charset="-128"/>
              <a:ea typeface="HGP明朝E" panose="02020900000000000000" pitchFamily="18" charset="-128"/>
              <a:cs typeface="メイリオ" panose="020B0604030504040204" pitchFamily="50" charset="-128"/>
            </a:endParaRPr>
          </a:p>
        </p:txBody>
      </p:sp>
      <p:sp>
        <p:nvSpPr>
          <p:cNvPr id="6" name="Text Box 17">
            <a:extLst>
              <a:ext uri="{FF2B5EF4-FFF2-40B4-BE49-F238E27FC236}">
                <a16:creationId xmlns:a16="http://schemas.microsoft.com/office/drawing/2014/main" id="{FD031B5E-3E9D-453D-9427-44838F573F63}"/>
              </a:ext>
            </a:extLst>
          </p:cNvPr>
          <p:cNvSpPr txBox="1">
            <a:spLocks noChangeArrowheads="1"/>
          </p:cNvSpPr>
          <p:nvPr/>
        </p:nvSpPr>
        <p:spPr bwMode="auto">
          <a:xfrm>
            <a:off x="1720003" y="4318862"/>
            <a:ext cx="5703993" cy="584790"/>
          </a:xfrm>
          <a:prstGeom prst="rect">
            <a:avLst/>
          </a:prstGeom>
          <a:noFill/>
          <a:ln w="6350">
            <a:noFill/>
          </a:ln>
          <a:effectLst/>
        </p:spPr>
        <p:txBody>
          <a:bodyPr lIns="36000" tIns="72000" rIns="36000" bIns="36000" anchor="ctr"/>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spcBef>
                <a:spcPts val="1200"/>
              </a:spcBef>
              <a:spcAft>
                <a:spcPts val="0"/>
              </a:spcAft>
            </a:pPr>
            <a:r>
              <a:rPr lang="en-US" altLang="ja-JP" sz="2000" dirty="0">
                <a:solidFill>
                  <a:srgbClr val="333333"/>
                </a:solidFill>
                <a:latin typeface="HGP明朝E" panose="02020900000000000000" pitchFamily="18" charset="-128"/>
                <a:ea typeface="HGP明朝E" panose="02020900000000000000" pitchFamily="18" charset="-128"/>
                <a:cs typeface="メイリオ" panose="020B0604030504040204" pitchFamily="50" charset="-128"/>
              </a:rPr>
              <a:t>Rev0.1</a:t>
            </a:r>
            <a:r>
              <a:rPr lang="ja-JP" altLang="en-US" sz="2000">
                <a:solidFill>
                  <a:srgbClr val="333333"/>
                </a:solidFill>
                <a:latin typeface="HGP明朝E" panose="02020900000000000000" pitchFamily="18" charset="-128"/>
                <a:ea typeface="HGP明朝E" panose="02020900000000000000" pitchFamily="18" charset="-128"/>
                <a:cs typeface="メイリオ" panose="020B0604030504040204" pitchFamily="50" charset="-128"/>
              </a:rPr>
              <a:t>　　</a:t>
            </a:r>
            <a:r>
              <a:rPr lang="en-US" altLang="ja-JP" sz="2000" dirty="0">
                <a:solidFill>
                  <a:srgbClr val="333333"/>
                </a:solidFill>
                <a:latin typeface="HGP明朝E" panose="02020900000000000000" pitchFamily="18" charset="-128"/>
                <a:ea typeface="HGP明朝E" panose="02020900000000000000" pitchFamily="18" charset="-128"/>
                <a:cs typeface="メイリオ" panose="020B0604030504040204" pitchFamily="50" charset="-128"/>
              </a:rPr>
              <a:t>Ver1.0</a:t>
            </a:r>
            <a:endParaRPr lang="ja-JP" altLang="en-US" dirty="0">
              <a:solidFill>
                <a:srgbClr val="333333"/>
              </a:solidFill>
              <a:latin typeface="HGP明朝E" panose="02020900000000000000" pitchFamily="18" charset="-128"/>
              <a:ea typeface="HGP明朝E" panose="02020900000000000000" pitchFamily="18" charset="-128"/>
              <a:cs typeface="メイリオ" panose="020B0604030504040204" pitchFamily="50"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bwMode="auto">
          <a:xfrm>
            <a:off x="177800" y="0"/>
            <a:ext cx="7429500" cy="457200"/>
          </a:xfrm>
          <a:prstGeom prst="rect">
            <a:avLst/>
          </a:prstGeom>
          <a:noFill/>
          <a:ln>
            <a:miter lim="800000"/>
            <a:headEnd/>
            <a:tailEnd/>
          </a:ln>
        </p:spPr>
        <p:txBody>
          <a:bodyPr lIns="72000" tIns="72000" rIns="0" bIns="0" anchor="ctr"/>
          <a:lstStyle/>
          <a:p>
            <a:pPr>
              <a:defRPr/>
            </a:pPr>
            <a:r>
              <a:rPr lang="ja-JP" altLang="en-US" sz="2400" b="1" dirty="0">
                <a:solidFill>
                  <a:srgbClr val="4D4D4D"/>
                </a:solidFill>
                <a:latin typeface="メイリオ" panose="020B0604030504040204" pitchFamily="50" charset="-128"/>
                <a:ea typeface="メイリオ" panose="020B0604030504040204" pitchFamily="50" charset="-128"/>
                <a:cs typeface="メイリオ" panose="020B0604030504040204" pitchFamily="50" charset="-128"/>
              </a:rPr>
              <a:t>参考資料</a:t>
            </a:r>
            <a:r>
              <a:rPr lang="en-US" altLang="ja-JP" sz="1800" b="1" dirty="0">
                <a:solidFill>
                  <a:srgbClr val="4D4D4D"/>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b="1" dirty="0">
                <a:solidFill>
                  <a:srgbClr val="4D4D4D"/>
                </a:solidFill>
                <a:latin typeface="メイリオ" panose="020B0604030504040204" pitchFamily="50" charset="-128"/>
                <a:ea typeface="メイリオ" panose="020B0604030504040204" pitchFamily="50" charset="-128"/>
                <a:cs typeface="メイリオ" panose="020B0604030504040204" pitchFamily="50" charset="-128"/>
              </a:rPr>
              <a:t>経済産業省ホームページより転載</a:t>
            </a:r>
            <a:r>
              <a:rPr lang="en-US" altLang="ja-JP" sz="1800" b="1" dirty="0">
                <a:solidFill>
                  <a:srgbClr val="4D4D4D"/>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800" b="1" dirty="0">
              <a:solidFill>
                <a:srgbClr val="4D4D4D"/>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 name="Picture 2" descr="IT人材不足">
            <a:extLst>
              <a:ext uri="{FF2B5EF4-FFF2-40B4-BE49-F238E27FC236}">
                <a16:creationId xmlns:a16="http://schemas.microsoft.com/office/drawing/2014/main" id="{18AE35A1-14E5-1D9F-9F25-B00AE0AB04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556" y="2016209"/>
            <a:ext cx="8100392" cy="425270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6">
            <a:extLst>
              <a:ext uri="{FF2B5EF4-FFF2-40B4-BE49-F238E27FC236}">
                <a16:creationId xmlns:a16="http://schemas.microsoft.com/office/drawing/2014/main" id="{B14B0705-8875-2AB2-AA99-0EA1EF058E30}"/>
              </a:ext>
            </a:extLst>
          </p:cNvPr>
          <p:cNvSpPr>
            <a:spLocks noChangeArrowheads="1"/>
          </p:cNvSpPr>
          <p:nvPr/>
        </p:nvSpPr>
        <p:spPr bwMode="auto">
          <a:xfrm>
            <a:off x="354231" y="548680"/>
            <a:ext cx="6610094" cy="41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6000" tIns="36000" rIns="36000" bIns="0" anchor="t"/>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spcAft>
                <a:spcPct val="50000"/>
              </a:spcAft>
              <a:buClr>
                <a:schemeClr val="tx1"/>
              </a:buClr>
              <a:buFont typeface="Wingdings" pitchFamily="2" charset="2"/>
              <a:buNone/>
            </a:pPr>
            <a:r>
              <a:rPr lang="en-US" altLang="ja-JP" sz="2000" dirty="0">
                <a:solidFill>
                  <a:srgbClr val="333333"/>
                </a:solidFill>
                <a:latin typeface="HGP明朝E" panose="02020900000000000000" pitchFamily="18" charset="-128"/>
                <a:ea typeface="HGP明朝E" panose="02020900000000000000" pitchFamily="18" charset="-128"/>
              </a:rPr>
              <a:t>IT</a:t>
            </a:r>
            <a:r>
              <a:rPr lang="ja-JP" altLang="en-US" sz="2000" dirty="0">
                <a:solidFill>
                  <a:srgbClr val="333333"/>
                </a:solidFill>
                <a:latin typeface="HGP明朝E" panose="02020900000000000000" pitchFamily="18" charset="-128"/>
                <a:ea typeface="HGP明朝E" panose="02020900000000000000" pitchFamily="18" charset="-128"/>
              </a:rPr>
              <a:t>人材の「不足規模」に関する推計結果</a:t>
            </a:r>
          </a:p>
        </p:txBody>
      </p:sp>
      <p:sp>
        <p:nvSpPr>
          <p:cNvPr id="5" name="Rectangle 22">
            <a:extLst>
              <a:ext uri="{FF2B5EF4-FFF2-40B4-BE49-F238E27FC236}">
                <a16:creationId xmlns:a16="http://schemas.microsoft.com/office/drawing/2014/main" id="{659C8BF5-37CF-A93D-F5CE-25ACE6932B17}"/>
              </a:ext>
            </a:extLst>
          </p:cNvPr>
          <p:cNvSpPr>
            <a:spLocks noChangeArrowheads="1"/>
          </p:cNvSpPr>
          <p:nvPr/>
        </p:nvSpPr>
        <p:spPr bwMode="auto">
          <a:xfrm>
            <a:off x="2740217" y="6116515"/>
            <a:ext cx="366356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6000" tIns="36000" rIns="36000" bIns="36000"/>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algn="ctr" eaLnBrk="1" hangingPunct="1">
              <a:spcAft>
                <a:spcPct val="50000"/>
              </a:spcAft>
              <a:buClr>
                <a:schemeClr val="tx1"/>
              </a:buClr>
              <a:buFont typeface="Wingdings" pitchFamily="2" charset="2"/>
              <a:buNone/>
            </a:pPr>
            <a:r>
              <a:rPr lang="ja-JP" altLang="en-US" sz="1100" dirty="0">
                <a:solidFill>
                  <a:srgbClr val="1C1C1C"/>
                </a:solidFill>
                <a:latin typeface="IPAex明朝" panose="02020400000000000000" pitchFamily="18" charset="-128"/>
                <a:ea typeface="IPAex明朝" panose="02020400000000000000" pitchFamily="18" charset="-128"/>
              </a:rPr>
              <a:t>出典：経済産業省</a:t>
            </a:r>
            <a:r>
              <a:rPr lang="en-US" altLang="ja-JP" sz="1100" dirty="0">
                <a:solidFill>
                  <a:srgbClr val="1C1C1C"/>
                </a:solidFill>
                <a:latin typeface="IPAex明朝" panose="02020400000000000000" pitchFamily="18" charset="-128"/>
                <a:ea typeface="IPAex明朝" panose="02020400000000000000" pitchFamily="18" charset="-128"/>
              </a:rPr>
              <a:t>IT</a:t>
            </a:r>
            <a:r>
              <a:rPr lang="ja-JP" altLang="en-US" sz="1100" dirty="0">
                <a:solidFill>
                  <a:srgbClr val="1C1C1C"/>
                </a:solidFill>
                <a:latin typeface="IPAex明朝" panose="02020400000000000000" pitchFamily="18" charset="-128"/>
                <a:ea typeface="IPAex明朝" panose="02020400000000000000" pitchFamily="18" charset="-128"/>
              </a:rPr>
              <a:t>人材需給に関する調査</a:t>
            </a:r>
          </a:p>
        </p:txBody>
      </p:sp>
      <p:sp>
        <p:nvSpPr>
          <p:cNvPr id="6" name="Rectangle 17">
            <a:extLst>
              <a:ext uri="{FF2B5EF4-FFF2-40B4-BE49-F238E27FC236}">
                <a16:creationId xmlns:a16="http://schemas.microsoft.com/office/drawing/2014/main" id="{F277754F-9968-39E3-8CF1-4B57DC714FC6}"/>
              </a:ext>
            </a:extLst>
          </p:cNvPr>
          <p:cNvSpPr>
            <a:spLocks noChangeArrowheads="1"/>
          </p:cNvSpPr>
          <p:nvPr/>
        </p:nvSpPr>
        <p:spPr bwMode="auto">
          <a:xfrm>
            <a:off x="684440" y="976790"/>
            <a:ext cx="7848000" cy="940042"/>
          </a:xfrm>
          <a:prstGeom prst="rect">
            <a:avLst/>
          </a:prstGeom>
          <a:noFill/>
          <a:ln w="19050">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numCol="1" spcCol="180000"/>
          <a:lstStyle>
            <a:lvl1pPr marL="266700" indent="-266700"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marL="0" indent="0" algn="just" eaLnBrk="1" hangingPunct="1">
              <a:spcAft>
                <a:spcPts val="0"/>
              </a:spcAft>
              <a:buClr>
                <a:srgbClr val="333333"/>
              </a:buClr>
            </a:pPr>
            <a:r>
              <a:rPr lang="ja-JP" altLang="en-US" sz="1300" dirty="0">
                <a:solidFill>
                  <a:srgbClr val="1C1C1C"/>
                </a:solidFill>
                <a:latin typeface="IPAex明朝" panose="02020400000000000000" pitchFamily="18" charset="-128"/>
                <a:ea typeface="IPAex明朝" panose="02020400000000000000" pitchFamily="18" charset="-128"/>
              </a:rPr>
              <a:t>マクロ推計によると</a:t>
            </a:r>
            <a:r>
              <a:rPr lang="en-US" altLang="ja-JP" sz="1300" b="1" u="sng" dirty="0">
                <a:solidFill>
                  <a:srgbClr val="FF0000"/>
                </a:solidFill>
                <a:latin typeface="IPAex明朝" panose="02020400000000000000" pitchFamily="18" charset="-128"/>
                <a:ea typeface="IPAex明朝" panose="02020400000000000000" pitchFamily="18" charset="-128"/>
              </a:rPr>
              <a:t>2018</a:t>
            </a:r>
            <a:r>
              <a:rPr lang="ja-JP" altLang="en-US" sz="1300" b="1" u="sng" dirty="0">
                <a:solidFill>
                  <a:srgbClr val="FF0000"/>
                </a:solidFill>
                <a:latin typeface="IPAex明朝" panose="02020400000000000000" pitchFamily="18" charset="-128"/>
                <a:ea typeface="IPAex明朝" panose="02020400000000000000" pitchFamily="18" charset="-128"/>
              </a:rPr>
              <a:t>年時点で約</a:t>
            </a:r>
            <a:r>
              <a:rPr lang="en-US" altLang="ja-JP" sz="1300" b="1" u="sng" dirty="0">
                <a:solidFill>
                  <a:srgbClr val="FF0000"/>
                </a:solidFill>
                <a:latin typeface="IPAex明朝" panose="02020400000000000000" pitchFamily="18" charset="-128"/>
                <a:ea typeface="IPAex明朝" panose="02020400000000000000" pitchFamily="18" charset="-128"/>
              </a:rPr>
              <a:t>22</a:t>
            </a:r>
            <a:r>
              <a:rPr lang="ja-JP" altLang="en-US" sz="1300" b="1" u="sng" dirty="0">
                <a:solidFill>
                  <a:srgbClr val="FF0000"/>
                </a:solidFill>
                <a:latin typeface="IPAex明朝" panose="02020400000000000000" pitchFamily="18" charset="-128"/>
                <a:ea typeface="IPAex明朝" panose="02020400000000000000" pitchFamily="18" charset="-128"/>
              </a:rPr>
              <a:t>万人の</a:t>
            </a:r>
            <a:r>
              <a:rPr lang="en-US" altLang="ja-JP" sz="1300" b="1" u="sng" dirty="0">
                <a:solidFill>
                  <a:srgbClr val="FF0000"/>
                </a:solidFill>
                <a:latin typeface="IPAex明朝" panose="02020400000000000000" pitchFamily="18" charset="-128"/>
                <a:ea typeface="IPAex明朝" panose="02020400000000000000" pitchFamily="18" charset="-128"/>
              </a:rPr>
              <a:t>IT</a:t>
            </a:r>
            <a:r>
              <a:rPr lang="ja-JP" altLang="en-US" sz="1300" b="1" u="sng" dirty="0">
                <a:solidFill>
                  <a:srgbClr val="FF0000"/>
                </a:solidFill>
                <a:latin typeface="IPAex明朝" panose="02020400000000000000" pitchFamily="18" charset="-128"/>
                <a:ea typeface="IPAex明朝" panose="02020400000000000000" pitchFamily="18" charset="-128"/>
              </a:rPr>
              <a:t>人材が不足している</a:t>
            </a:r>
            <a:r>
              <a:rPr lang="ja-JP" altLang="en-US" sz="1300" dirty="0">
                <a:solidFill>
                  <a:srgbClr val="1C1C1C"/>
                </a:solidFill>
                <a:latin typeface="IPAex明朝" panose="02020400000000000000" pitchFamily="18" charset="-128"/>
                <a:ea typeface="IPAex明朝" panose="02020400000000000000" pitchFamily="18" charset="-128"/>
              </a:rPr>
              <a:t>という結果になった。</a:t>
            </a:r>
          </a:p>
          <a:p>
            <a:pPr marL="0" indent="0" algn="just" eaLnBrk="1" hangingPunct="1">
              <a:spcAft>
                <a:spcPts val="0"/>
              </a:spcAft>
              <a:buClr>
                <a:srgbClr val="333333"/>
              </a:buClr>
            </a:pPr>
            <a:r>
              <a:rPr lang="ja-JP" altLang="en-US" sz="1300" dirty="0">
                <a:solidFill>
                  <a:srgbClr val="1C1C1C"/>
                </a:solidFill>
                <a:latin typeface="IPAex明朝" panose="02020400000000000000" pitchFamily="18" charset="-128"/>
                <a:ea typeface="IPAex明朝" panose="02020400000000000000" pitchFamily="18" charset="-128"/>
              </a:rPr>
              <a:t>コロナの影響もあり</a:t>
            </a:r>
            <a:r>
              <a:rPr lang="en-US" altLang="ja-JP" sz="1300" dirty="0">
                <a:solidFill>
                  <a:srgbClr val="1C1C1C"/>
                </a:solidFill>
                <a:latin typeface="IPAex明朝" panose="02020400000000000000" pitchFamily="18" charset="-128"/>
                <a:ea typeface="IPAex明朝" panose="02020400000000000000" pitchFamily="18" charset="-128"/>
              </a:rPr>
              <a:t>2019-2021</a:t>
            </a:r>
            <a:r>
              <a:rPr lang="ja-JP" altLang="en-US" sz="1300" dirty="0">
                <a:solidFill>
                  <a:srgbClr val="1C1C1C"/>
                </a:solidFill>
                <a:latin typeface="IPAex明朝" panose="02020400000000000000" pitchFamily="18" charset="-128"/>
                <a:ea typeface="IPAex明朝" panose="02020400000000000000" pitchFamily="18" charset="-128"/>
              </a:rPr>
              <a:t>年の情報サービス業の売上高は上昇しており、業界全体の規模は年々増加しているものの</a:t>
            </a:r>
            <a:r>
              <a:rPr lang="en-US" altLang="ja-JP" sz="1300" dirty="0">
                <a:solidFill>
                  <a:srgbClr val="1C1C1C"/>
                </a:solidFill>
                <a:latin typeface="IPAex明朝" panose="02020400000000000000" pitchFamily="18" charset="-128"/>
                <a:ea typeface="IPAex明朝" panose="02020400000000000000" pitchFamily="18" charset="-128"/>
              </a:rPr>
              <a:t>IT</a:t>
            </a:r>
            <a:r>
              <a:rPr lang="ja-JP" altLang="en-US" sz="1300" dirty="0">
                <a:solidFill>
                  <a:srgbClr val="1C1C1C"/>
                </a:solidFill>
                <a:latin typeface="IPAex明朝" panose="02020400000000000000" pitchFamily="18" charset="-128"/>
                <a:ea typeface="IPAex明朝" panose="02020400000000000000" pitchFamily="18" charset="-128"/>
              </a:rPr>
              <a:t>人材不足はますます深刻化し、</a:t>
            </a:r>
            <a:r>
              <a:rPr lang="en-US" altLang="ja-JP" sz="1300" b="1" u="sng" dirty="0">
                <a:solidFill>
                  <a:srgbClr val="FF0000"/>
                </a:solidFill>
                <a:latin typeface="IPAex明朝" panose="02020400000000000000" pitchFamily="18" charset="-128"/>
                <a:ea typeface="IPAex明朝" panose="02020400000000000000" pitchFamily="18" charset="-128"/>
              </a:rPr>
              <a:t>2030</a:t>
            </a:r>
            <a:r>
              <a:rPr lang="ja-JP" altLang="en-US" sz="1300" b="1" u="sng" dirty="0">
                <a:solidFill>
                  <a:srgbClr val="FF0000"/>
                </a:solidFill>
                <a:latin typeface="IPAex明朝" panose="02020400000000000000" pitchFamily="18" charset="-128"/>
                <a:ea typeface="IPAex明朝" panose="02020400000000000000" pitchFamily="18" charset="-128"/>
              </a:rPr>
              <a:t>年には（中位シナリオの場合で）約</a:t>
            </a:r>
            <a:r>
              <a:rPr lang="en-US" altLang="ja-JP" sz="1300" b="1" u="sng" dirty="0">
                <a:solidFill>
                  <a:srgbClr val="FF0000"/>
                </a:solidFill>
                <a:latin typeface="IPAex明朝" panose="02020400000000000000" pitchFamily="18" charset="-128"/>
                <a:ea typeface="IPAex明朝" panose="02020400000000000000" pitchFamily="18" charset="-128"/>
              </a:rPr>
              <a:t>45</a:t>
            </a:r>
            <a:r>
              <a:rPr lang="ja-JP" altLang="en-US" sz="1300" b="1" u="sng" dirty="0">
                <a:solidFill>
                  <a:srgbClr val="FF0000"/>
                </a:solidFill>
                <a:latin typeface="IPAex明朝" panose="02020400000000000000" pitchFamily="18" charset="-128"/>
                <a:ea typeface="IPAex明朝" panose="02020400000000000000" pitchFamily="18" charset="-128"/>
              </a:rPr>
              <a:t>万人程度まで人材不足が拡大する</a:t>
            </a:r>
            <a:r>
              <a:rPr lang="ja-JP" altLang="en-US" sz="1300" dirty="0">
                <a:solidFill>
                  <a:srgbClr val="1C1C1C"/>
                </a:solidFill>
                <a:latin typeface="IPAex明朝" panose="02020400000000000000" pitchFamily="18" charset="-128"/>
                <a:ea typeface="IPAex明朝" panose="02020400000000000000" pitchFamily="18" charset="-128"/>
              </a:rPr>
              <a:t>との推計結果が得られた。</a:t>
            </a:r>
            <a:endParaRPr lang="en-US" altLang="ja-JP" sz="1300" dirty="0">
              <a:solidFill>
                <a:srgbClr val="1C1C1C"/>
              </a:solidFill>
              <a:latin typeface="IPAex明朝" panose="02020400000000000000" pitchFamily="18" charset="-128"/>
              <a:ea typeface="IPAex明朝" panose="02020400000000000000" pitchFamily="18" charset="-128"/>
            </a:endParaRPr>
          </a:p>
        </p:txBody>
      </p:sp>
      <p:sp>
        <p:nvSpPr>
          <p:cNvPr id="7" name="Rectangle 17">
            <a:extLst>
              <a:ext uri="{FF2B5EF4-FFF2-40B4-BE49-F238E27FC236}">
                <a16:creationId xmlns:a16="http://schemas.microsoft.com/office/drawing/2014/main" id="{19524406-F00D-601A-10C6-9644DBEED5A8}"/>
              </a:ext>
            </a:extLst>
          </p:cNvPr>
          <p:cNvSpPr>
            <a:spLocks noChangeArrowheads="1"/>
          </p:cNvSpPr>
          <p:nvPr/>
        </p:nvSpPr>
        <p:spPr bwMode="auto">
          <a:xfrm>
            <a:off x="4644879" y="1988840"/>
            <a:ext cx="4139589" cy="88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6000" tIns="36000" rIns="36000" bIns="36000" numCol="1" spcCol="180000"/>
          <a:lstStyle>
            <a:lvl1pPr marL="266700" indent="-266700"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marL="285750" indent="-285750" algn="just" eaLnBrk="1" hangingPunct="1">
              <a:lnSpc>
                <a:spcPts val="2000"/>
              </a:lnSpc>
              <a:spcAft>
                <a:spcPts val="0"/>
              </a:spcAft>
              <a:buClr>
                <a:srgbClr val="333333"/>
              </a:buClr>
              <a:buFont typeface="Wingdings" panose="05000000000000000000" pitchFamily="2" charset="2"/>
              <a:buChar char="l"/>
            </a:pPr>
            <a:r>
              <a:rPr lang="en-US" altLang="ja-JP" sz="1200" b="1" dirty="0">
                <a:solidFill>
                  <a:srgbClr val="1C1C1C"/>
                </a:solidFill>
                <a:latin typeface="平成角ゴシック Std W7" panose="020B0800000000000000" pitchFamily="34" charset="-128"/>
                <a:ea typeface="平成角ゴシック Std W7" panose="020B0800000000000000" pitchFamily="34" charset="-128"/>
              </a:rPr>
              <a:t>2018</a:t>
            </a:r>
            <a:r>
              <a:rPr lang="ja-JP" altLang="en-US" sz="1200" b="1" dirty="0">
                <a:solidFill>
                  <a:srgbClr val="1C1C1C"/>
                </a:solidFill>
                <a:latin typeface="平成角ゴシック Std W7" panose="020B0800000000000000" pitchFamily="34" charset="-128"/>
                <a:ea typeface="平成角ゴシック Std W7" panose="020B0800000000000000" pitchFamily="34" charset="-128"/>
              </a:rPr>
              <a:t>年の人材不足規模：</a:t>
            </a:r>
            <a:r>
              <a:rPr lang="ja-JP" altLang="en-US" sz="1200" b="1" dirty="0">
                <a:solidFill>
                  <a:srgbClr val="FF0000"/>
                </a:solidFill>
                <a:latin typeface="平成角ゴシック Std W7" panose="020B0800000000000000" pitchFamily="34" charset="-128"/>
                <a:ea typeface="平成角ゴシック Std W7" panose="020B0800000000000000" pitchFamily="34" charset="-128"/>
              </a:rPr>
              <a:t>約</a:t>
            </a:r>
            <a:r>
              <a:rPr lang="en-US" altLang="ja-JP" sz="1200" b="1" dirty="0">
                <a:solidFill>
                  <a:srgbClr val="FF0000"/>
                </a:solidFill>
                <a:latin typeface="平成角ゴシック Std W7" panose="020B0800000000000000" pitchFamily="34" charset="-128"/>
                <a:ea typeface="平成角ゴシック Std W7" panose="020B0800000000000000" pitchFamily="34" charset="-128"/>
              </a:rPr>
              <a:t>22</a:t>
            </a:r>
            <a:r>
              <a:rPr lang="ja-JP" altLang="en-US" sz="1200" b="1" dirty="0">
                <a:solidFill>
                  <a:srgbClr val="FF0000"/>
                </a:solidFill>
                <a:latin typeface="平成角ゴシック Std W7" panose="020B0800000000000000" pitchFamily="34" charset="-128"/>
                <a:ea typeface="平成角ゴシック Std W7" panose="020B0800000000000000" pitchFamily="34" charset="-128"/>
              </a:rPr>
              <a:t>万人</a:t>
            </a:r>
            <a:endParaRPr lang="en-US" altLang="ja-JP" sz="1200" b="1" dirty="0">
              <a:solidFill>
                <a:srgbClr val="FF0000"/>
              </a:solidFill>
              <a:latin typeface="平成角ゴシック Std W7" panose="020B0800000000000000" pitchFamily="34" charset="-128"/>
              <a:ea typeface="平成角ゴシック Std W7" panose="020B0800000000000000" pitchFamily="34" charset="-128"/>
            </a:endParaRPr>
          </a:p>
          <a:p>
            <a:pPr marL="285750" indent="-285750" algn="just" eaLnBrk="1" hangingPunct="1">
              <a:lnSpc>
                <a:spcPts val="2000"/>
              </a:lnSpc>
              <a:spcAft>
                <a:spcPts val="0"/>
              </a:spcAft>
              <a:buClr>
                <a:srgbClr val="333333"/>
              </a:buClr>
              <a:buFont typeface="Wingdings" panose="05000000000000000000" pitchFamily="2" charset="2"/>
              <a:buChar char="l"/>
            </a:pPr>
            <a:r>
              <a:rPr lang="en-US" altLang="ja-JP" sz="1200" b="1" dirty="0">
                <a:solidFill>
                  <a:srgbClr val="1C1C1C"/>
                </a:solidFill>
                <a:latin typeface="平成角ゴシック Std W7" panose="020B0800000000000000" pitchFamily="34" charset="-128"/>
                <a:ea typeface="平成角ゴシック Std W7" panose="020B0800000000000000" pitchFamily="34" charset="-128"/>
              </a:rPr>
              <a:t>2030</a:t>
            </a:r>
            <a:r>
              <a:rPr lang="ja-JP" altLang="en-US" sz="1200" b="1" dirty="0">
                <a:solidFill>
                  <a:srgbClr val="1C1C1C"/>
                </a:solidFill>
                <a:latin typeface="平成角ゴシック Std W7" panose="020B0800000000000000" pitchFamily="34" charset="-128"/>
                <a:ea typeface="平成角ゴシック Std W7" panose="020B0800000000000000" pitchFamily="34" charset="-128"/>
              </a:rPr>
              <a:t>年の人材不足規模：</a:t>
            </a:r>
            <a:r>
              <a:rPr lang="ja-JP" altLang="en-US" sz="1200" b="1" dirty="0">
                <a:solidFill>
                  <a:srgbClr val="FF0000"/>
                </a:solidFill>
                <a:latin typeface="平成角ゴシック Std W7" panose="020B0800000000000000" pitchFamily="34" charset="-128"/>
                <a:ea typeface="平成角ゴシック Std W7" panose="020B0800000000000000" pitchFamily="34" charset="-128"/>
              </a:rPr>
              <a:t>約</a:t>
            </a:r>
            <a:r>
              <a:rPr lang="en-US" altLang="ja-JP" sz="1200" b="1" dirty="0">
                <a:solidFill>
                  <a:srgbClr val="FF0000"/>
                </a:solidFill>
                <a:latin typeface="平成角ゴシック Std W7" panose="020B0800000000000000" pitchFamily="34" charset="-128"/>
                <a:ea typeface="平成角ゴシック Std W7" panose="020B0800000000000000" pitchFamily="34" charset="-128"/>
              </a:rPr>
              <a:t>45</a:t>
            </a:r>
            <a:r>
              <a:rPr lang="ja-JP" altLang="en-US" sz="1200" b="1" dirty="0">
                <a:solidFill>
                  <a:srgbClr val="FF0000"/>
                </a:solidFill>
                <a:latin typeface="平成角ゴシック Std W7" panose="020B0800000000000000" pitchFamily="34" charset="-128"/>
                <a:ea typeface="平成角ゴシック Std W7" panose="020B0800000000000000" pitchFamily="34" charset="-128"/>
              </a:rPr>
              <a:t>万人（中位シナリオ）</a:t>
            </a:r>
            <a:endParaRPr lang="en-US" altLang="ja-JP" sz="1200" b="1" dirty="0">
              <a:solidFill>
                <a:srgbClr val="FF0000"/>
              </a:solidFill>
              <a:latin typeface="平成角ゴシック Std W7" panose="020B0800000000000000" pitchFamily="34" charset="-128"/>
              <a:ea typeface="平成角ゴシック Std W7" panose="020B0800000000000000" pitchFamily="34" charset="-128"/>
            </a:endParaRPr>
          </a:p>
          <a:p>
            <a:pPr marL="0" indent="0" algn="just" eaLnBrk="1" hangingPunct="1">
              <a:lnSpc>
                <a:spcPts val="2000"/>
              </a:lnSpc>
              <a:spcAft>
                <a:spcPts val="0"/>
              </a:spcAft>
              <a:buClr>
                <a:srgbClr val="333333"/>
              </a:buClr>
            </a:pPr>
            <a:r>
              <a:rPr lang="ja-JP" altLang="en-US" sz="1200" b="1" dirty="0">
                <a:solidFill>
                  <a:srgbClr val="FF0000"/>
                </a:solidFill>
                <a:latin typeface="平成角ゴシック Std W7" panose="020B0800000000000000" pitchFamily="34" charset="-128"/>
                <a:ea typeface="平成角ゴシック Std W7" panose="020B0800000000000000" pitchFamily="34" charset="-128"/>
              </a:rPr>
              <a:t>⇒人材不足は今後ますます深刻化</a:t>
            </a:r>
            <a:endParaRPr lang="en-US" altLang="ja-JP" sz="1200" b="1" dirty="0">
              <a:solidFill>
                <a:srgbClr val="FF0000"/>
              </a:solidFill>
              <a:latin typeface="平成角ゴシック Std W7" panose="020B0800000000000000" pitchFamily="34" charset="-128"/>
              <a:ea typeface="平成角ゴシック Std W7" panose="020B0800000000000000" pitchFamily="34" charset="-128"/>
            </a:endParaRPr>
          </a:p>
          <a:p>
            <a:pPr marL="285750" indent="-285750" algn="just" eaLnBrk="1" hangingPunct="1">
              <a:lnSpc>
                <a:spcPts val="2000"/>
              </a:lnSpc>
              <a:spcAft>
                <a:spcPts val="0"/>
              </a:spcAft>
              <a:buClr>
                <a:srgbClr val="333333"/>
              </a:buClr>
              <a:buFont typeface="Wingdings" panose="05000000000000000000" pitchFamily="2" charset="2"/>
              <a:buChar char="l"/>
            </a:pPr>
            <a:endParaRPr lang="en-US" altLang="ja-JP" sz="1200" b="1" dirty="0">
              <a:solidFill>
                <a:srgbClr val="1C1C1C"/>
              </a:solidFill>
              <a:latin typeface="平成角ゴシック Std W7" panose="020B0800000000000000" pitchFamily="34" charset="-128"/>
              <a:ea typeface="平成角ゴシック Std W7" panose="020B0800000000000000" pitchFamily="34" charset="-128"/>
            </a:endParaRPr>
          </a:p>
        </p:txBody>
      </p:sp>
    </p:spTree>
    <p:extLst>
      <p:ext uri="{BB962C8B-B14F-4D97-AF65-F5344CB8AC3E}">
        <p14:creationId xmlns:p14="http://schemas.microsoft.com/office/powerpoint/2010/main" val="1968092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4"/>
          <p:cNvSpPr txBox="1">
            <a:spLocks noChangeArrowheads="1"/>
          </p:cNvSpPr>
          <p:nvPr/>
        </p:nvSpPr>
        <p:spPr bwMode="auto">
          <a:xfrm>
            <a:off x="177800" y="0"/>
            <a:ext cx="7429500" cy="457200"/>
          </a:xfrm>
          <a:prstGeom prst="rect">
            <a:avLst/>
          </a:prstGeom>
          <a:noFill/>
          <a:ln>
            <a:miter lim="800000"/>
            <a:headEnd/>
            <a:tailEnd/>
          </a:ln>
        </p:spPr>
        <p:txBody>
          <a:bodyPr lIns="72000" tIns="72000" rIns="0" bIns="0" anchor="ctr"/>
          <a:lstStyle/>
          <a:p>
            <a:pPr>
              <a:defRPr/>
            </a:pPr>
            <a:r>
              <a:rPr lang="en-US" altLang="ja-JP" sz="2400" b="1" dirty="0">
                <a:solidFill>
                  <a:srgbClr val="4D4D4D"/>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2400" b="1">
                <a:solidFill>
                  <a:srgbClr val="4D4D4D"/>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400" b="1" dirty="0">
                <a:solidFill>
                  <a:srgbClr val="4D4D4D"/>
                </a:solidFill>
                <a:latin typeface="メイリオ" panose="020B0604030504040204" pitchFamily="50" charset="-128"/>
                <a:ea typeface="メイリオ" panose="020B0604030504040204" pitchFamily="50" charset="-128"/>
                <a:cs typeface="メイリオ" panose="020B0604030504040204" pitchFamily="50" charset="-128"/>
              </a:rPr>
              <a:t>MISA</a:t>
            </a:r>
            <a:r>
              <a:rPr lang="ja-JP" altLang="en-US" sz="2400" b="1">
                <a:solidFill>
                  <a:srgbClr val="4D4D4D"/>
                </a:solidFill>
                <a:latin typeface="メイリオ" panose="020B0604030504040204" pitchFamily="50" charset="-128"/>
                <a:ea typeface="メイリオ" panose="020B0604030504040204" pitchFamily="50" charset="-128"/>
                <a:cs typeface="メイリオ" panose="020B0604030504040204" pitchFamily="50" charset="-128"/>
              </a:rPr>
              <a:t>が取り組むべき課題</a:t>
            </a:r>
          </a:p>
        </p:txBody>
      </p:sp>
      <p:sp>
        <p:nvSpPr>
          <p:cNvPr id="10" name="Rectangle 16"/>
          <p:cNvSpPr>
            <a:spLocks noChangeArrowheads="1"/>
          </p:cNvSpPr>
          <p:nvPr/>
        </p:nvSpPr>
        <p:spPr bwMode="auto">
          <a:xfrm>
            <a:off x="367195" y="539992"/>
            <a:ext cx="6610094" cy="41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6000" tIns="36000" rIns="36000" bIns="0" anchor="t"/>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spcAft>
                <a:spcPct val="50000"/>
              </a:spcAft>
              <a:buClr>
                <a:schemeClr val="tx1"/>
              </a:buClr>
              <a:buFont typeface="Wingdings" pitchFamily="2" charset="2"/>
              <a:buNone/>
            </a:pPr>
            <a:r>
              <a:rPr lang="ja-JP" altLang="en-US" sz="2000">
                <a:solidFill>
                  <a:srgbClr val="333333"/>
                </a:solidFill>
                <a:latin typeface="HGP明朝E" panose="02020900000000000000" pitchFamily="18" charset="-128"/>
                <a:ea typeface="HGP明朝E" panose="02020900000000000000" pitchFamily="18" charset="-128"/>
              </a:rPr>
              <a:t>（１）　政策提言によるＭＩＳＡのプレゼンス向上</a:t>
            </a:r>
          </a:p>
        </p:txBody>
      </p:sp>
      <p:sp>
        <p:nvSpPr>
          <p:cNvPr id="14" name="Rectangle 16"/>
          <p:cNvSpPr>
            <a:spLocks noChangeArrowheads="1"/>
          </p:cNvSpPr>
          <p:nvPr/>
        </p:nvSpPr>
        <p:spPr bwMode="auto">
          <a:xfrm>
            <a:off x="367195" y="1575113"/>
            <a:ext cx="6610094" cy="41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6000" tIns="36000" rIns="36000" bIns="0" anchor="t"/>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spcAft>
                <a:spcPct val="50000"/>
              </a:spcAft>
              <a:buClr>
                <a:schemeClr val="tx1"/>
              </a:buClr>
              <a:buFont typeface="Wingdings" pitchFamily="2" charset="2"/>
              <a:buNone/>
            </a:pPr>
            <a:r>
              <a:rPr lang="ja-JP" altLang="en-US" sz="2000">
                <a:solidFill>
                  <a:srgbClr val="333333"/>
                </a:solidFill>
                <a:latin typeface="HGP明朝E" panose="02020900000000000000" pitchFamily="18" charset="-128"/>
                <a:ea typeface="HGP明朝E" panose="02020900000000000000" pitchFamily="18" charset="-128"/>
              </a:rPr>
              <a:t>（２）　地域ＩＣＴ利活用を推進し地域振興を推進</a:t>
            </a:r>
          </a:p>
        </p:txBody>
      </p:sp>
      <p:sp>
        <p:nvSpPr>
          <p:cNvPr id="15" name="Rectangle 16"/>
          <p:cNvSpPr>
            <a:spLocks noChangeArrowheads="1"/>
          </p:cNvSpPr>
          <p:nvPr/>
        </p:nvSpPr>
        <p:spPr bwMode="auto">
          <a:xfrm>
            <a:off x="367195" y="2410688"/>
            <a:ext cx="6610094" cy="41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6000" tIns="36000" rIns="36000" bIns="0" anchor="t"/>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spcAft>
                <a:spcPct val="50000"/>
              </a:spcAft>
              <a:buClr>
                <a:schemeClr val="tx1"/>
              </a:buClr>
              <a:buFont typeface="Wingdings" pitchFamily="2" charset="2"/>
              <a:buNone/>
            </a:pPr>
            <a:r>
              <a:rPr lang="ja-JP" altLang="en-US" sz="2000">
                <a:solidFill>
                  <a:srgbClr val="333333"/>
                </a:solidFill>
                <a:latin typeface="HGP明朝E" panose="02020900000000000000" pitchFamily="18" charset="-128"/>
                <a:ea typeface="HGP明朝E" panose="02020900000000000000" pitchFamily="18" charset="-128"/>
              </a:rPr>
              <a:t>（３）　ＩＣＴ業界の魅力向上</a:t>
            </a:r>
          </a:p>
        </p:txBody>
      </p:sp>
      <p:sp>
        <p:nvSpPr>
          <p:cNvPr id="16" name="Rectangle 16"/>
          <p:cNvSpPr>
            <a:spLocks noChangeArrowheads="1"/>
          </p:cNvSpPr>
          <p:nvPr/>
        </p:nvSpPr>
        <p:spPr bwMode="auto">
          <a:xfrm>
            <a:off x="367195" y="3248980"/>
            <a:ext cx="6610094" cy="41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6000" tIns="36000" rIns="36000" bIns="0" anchor="t"/>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spcAft>
                <a:spcPct val="50000"/>
              </a:spcAft>
              <a:buClr>
                <a:schemeClr val="tx1"/>
              </a:buClr>
              <a:buFont typeface="Wingdings" pitchFamily="2" charset="2"/>
              <a:buNone/>
            </a:pPr>
            <a:r>
              <a:rPr lang="ja-JP" altLang="en-US" sz="2000" dirty="0">
                <a:solidFill>
                  <a:srgbClr val="333333"/>
                </a:solidFill>
                <a:latin typeface="HGP明朝E" panose="02020900000000000000" pitchFamily="18" charset="-128"/>
                <a:ea typeface="HGP明朝E" panose="02020900000000000000" pitchFamily="18" charset="-128"/>
              </a:rPr>
              <a:t>（４）　先進技術を活用できる教育支援</a:t>
            </a:r>
          </a:p>
        </p:txBody>
      </p:sp>
      <p:sp>
        <p:nvSpPr>
          <p:cNvPr id="7" name="Rectangle 17"/>
          <p:cNvSpPr>
            <a:spLocks noChangeArrowheads="1"/>
          </p:cNvSpPr>
          <p:nvPr/>
        </p:nvSpPr>
        <p:spPr bwMode="auto">
          <a:xfrm>
            <a:off x="863588" y="923767"/>
            <a:ext cx="7848000" cy="63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6000" tIns="36000" rIns="36000" bIns="36000" numCol="1" spcCol="180000"/>
          <a:lstStyle>
            <a:lvl1pPr marL="266700" indent="-266700"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marL="0" indent="0" algn="just" eaLnBrk="1" hangingPunct="1">
              <a:spcAft>
                <a:spcPts val="0"/>
              </a:spcAft>
              <a:buClr>
                <a:srgbClr val="333333"/>
              </a:buClr>
            </a:pPr>
            <a:r>
              <a:rPr lang="ja-JP" altLang="en-US" sz="1300" dirty="0">
                <a:solidFill>
                  <a:srgbClr val="1C1C1C"/>
                </a:solidFill>
                <a:latin typeface="IPAex明朝" panose="02020400000000000000" pitchFamily="18" charset="-128"/>
                <a:ea typeface="IPAex明朝" panose="02020400000000000000" pitchFamily="18" charset="-128"/>
              </a:rPr>
              <a:t>今後も地域ＩＣＴ業界団体として、東北経済産業局、東北総合通信局、宮城県、仙台市の関係当局と良好な協力関係を構築し、</a:t>
            </a:r>
            <a:r>
              <a:rPr lang="ja-JP" altLang="en-US" sz="1300" dirty="0">
                <a:latin typeface="IPAex明朝" panose="02020400000000000000" pitchFamily="18" charset="-128"/>
                <a:ea typeface="IPAex明朝" panose="02020400000000000000" pitchFamily="18" charset="-128"/>
              </a:rPr>
              <a:t>現状把握、課題抽出した上でＭＩＳＡから議会</a:t>
            </a:r>
            <a:r>
              <a:rPr lang="ja-JP" altLang="en-US" sz="1300" dirty="0">
                <a:solidFill>
                  <a:srgbClr val="1C1C1C"/>
                </a:solidFill>
                <a:latin typeface="IPAex明朝" panose="02020400000000000000" pitchFamily="18" charset="-128"/>
                <a:ea typeface="IPAex明朝" panose="02020400000000000000" pitchFamily="18" charset="-128"/>
              </a:rPr>
              <a:t>に対して効果的な政策提言や協同企画提案等定期的なを働きかけが必要となっている。</a:t>
            </a:r>
            <a:endParaRPr lang="en-US" altLang="ja-JP" sz="1300" dirty="0">
              <a:solidFill>
                <a:srgbClr val="FF0000"/>
              </a:solidFill>
              <a:latin typeface="IPAex明朝" panose="02020400000000000000" pitchFamily="18" charset="-128"/>
              <a:ea typeface="IPAex明朝" panose="02020400000000000000" pitchFamily="18" charset="-128"/>
            </a:endParaRPr>
          </a:p>
        </p:txBody>
      </p:sp>
      <p:sp>
        <p:nvSpPr>
          <p:cNvPr id="8" name="Rectangle 17"/>
          <p:cNvSpPr>
            <a:spLocks noChangeArrowheads="1"/>
          </p:cNvSpPr>
          <p:nvPr/>
        </p:nvSpPr>
        <p:spPr bwMode="auto">
          <a:xfrm>
            <a:off x="863588" y="1976368"/>
            <a:ext cx="7848000" cy="66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6000" tIns="36000" rIns="36000" bIns="36000" numCol="1" spcCol="180000"/>
          <a:lstStyle>
            <a:lvl1pPr marL="266700" indent="-266700"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marL="0" indent="0" algn="just" eaLnBrk="1" hangingPunct="1">
              <a:spcAft>
                <a:spcPts val="0"/>
              </a:spcAft>
              <a:buClr>
                <a:srgbClr val="333333"/>
              </a:buClr>
            </a:pPr>
            <a:r>
              <a:rPr lang="ja-JP" altLang="en-US" sz="1300" dirty="0">
                <a:solidFill>
                  <a:srgbClr val="1C1C1C"/>
                </a:solidFill>
                <a:latin typeface="IPAex明朝" panose="02020400000000000000" pitchFamily="18" charset="-128"/>
                <a:ea typeface="IPAex明朝" panose="02020400000000000000" pitchFamily="18" charset="-128"/>
              </a:rPr>
              <a:t>地域ＩＣＴ利活用促進をうたいながらも、地元企業に対してＩＣＴ利活用を推進できていない。地元企業の経営体質強化に向けて</a:t>
            </a:r>
            <a:r>
              <a:rPr lang="ja-JP" altLang="en-US" sz="1300">
                <a:solidFill>
                  <a:srgbClr val="1C1C1C"/>
                </a:solidFill>
                <a:latin typeface="IPAex明朝" panose="02020400000000000000" pitchFamily="18" charset="-128"/>
                <a:ea typeface="IPAex明朝" panose="02020400000000000000" pitchFamily="18" charset="-128"/>
              </a:rPr>
              <a:t>積極的なＩＣＴ活用策を推進し地域振興策が求められている。</a:t>
            </a:r>
            <a:endParaRPr lang="en-US" altLang="ja-JP" sz="1300" dirty="0">
              <a:solidFill>
                <a:srgbClr val="1C1C1C"/>
              </a:solidFill>
              <a:latin typeface="IPAex明朝" panose="02020400000000000000" pitchFamily="18" charset="-128"/>
              <a:ea typeface="IPAex明朝" panose="02020400000000000000" pitchFamily="18" charset="-128"/>
            </a:endParaRPr>
          </a:p>
        </p:txBody>
      </p:sp>
      <p:sp>
        <p:nvSpPr>
          <p:cNvPr id="9" name="Rectangle 17"/>
          <p:cNvSpPr>
            <a:spLocks noChangeArrowheads="1"/>
          </p:cNvSpPr>
          <p:nvPr/>
        </p:nvSpPr>
        <p:spPr bwMode="auto">
          <a:xfrm>
            <a:off x="860583" y="2809939"/>
            <a:ext cx="7848000" cy="51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6000" tIns="36000" rIns="36000" bIns="36000" numCol="1" spcCol="180000"/>
          <a:lstStyle>
            <a:lvl1pPr marL="266700" indent="-266700"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marL="0" indent="0" algn="just" eaLnBrk="1" hangingPunct="1">
              <a:spcAft>
                <a:spcPts val="0"/>
              </a:spcAft>
              <a:buClr>
                <a:srgbClr val="333333"/>
              </a:buClr>
            </a:pPr>
            <a:r>
              <a:rPr lang="ja-JP" altLang="en-US" sz="1300">
                <a:solidFill>
                  <a:srgbClr val="1C1C1C"/>
                </a:solidFill>
                <a:latin typeface="IPAex明朝" panose="02020400000000000000" pitchFamily="18" charset="-128"/>
                <a:ea typeface="IPAex明朝" panose="02020400000000000000" pitchFamily="18" charset="-128"/>
              </a:rPr>
              <a:t>前述のＩＴ人材推計やデジタルシフトによる産業構造の変革時代に対応できる人材不足は深刻な状況にあり、ＩＣＴ業界の魅力向上に努め、地元みやぎで働く人材の確保が急務である。</a:t>
            </a:r>
            <a:endParaRPr lang="en-US" altLang="ja-JP" sz="1300" dirty="0">
              <a:solidFill>
                <a:srgbClr val="1C1C1C"/>
              </a:solidFill>
              <a:latin typeface="IPAex明朝" panose="02020400000000000000" pitchFamily="18" charset="-128"/>
              <a:ea typeface="IPAex明朝" panose="02020400000000000000" pitchFamily="18" charset="-128"/>
            </a:endParaRPr>
          </a:p>
        </p:txBody>
      </p:sp>
      <p:sp>
        <p:nvSpPr>
          <p:cNvPr id="11" name="Rectangle 17"/>
          <p:cNvSpPr>
            <a:spLocks noChangeArrowheads="1"/>
          </p:cNvSpPr>
          <p:nvPr/>
        </p:nvSpPr>
        <p:spPr bwMode="auto">
          <a:xfrm>
            <a:off x="860031" y="3638424"/>
            <a:ext cx="7848000" cy="870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6000" tIns="36000" rIns="36000" bIns="36000" numCol="1" spcCol="180000"/>
          <a:lstStyle>
            <a:lvl1pPr marL="266700" indent="-266700"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marL="0" indent="0" algn="just" eaLnBrk="1" hangingPunct="1">
              <a:spcAft>
                <a:spcPts val="0"/>
              </a:spcAft>
              <a:buClr>
                <a:srgbClr val="333333"/>
              </a:buClr>
            </a:pPr>
            <a:r>
              <a:rPr lang="ja-JP" altLang="en-US" sz="1300" dirty="0">
                <a:latin typeface="IPAex明朝" panose="02020400000000000000" pitchFamily="18" charset="-128"/>
                <a:ea typeface="IPAex明朝" panose="02020400000000000000" pitchFamily="18" charset="-128"/>
              </a:rPr>
              <a:t>人手不足への対応や働き方改革の推進もありデジタル技術の活用による生産性向上・ビジネス拡大への期待がある。また、新たなデジタル技術（ＡＩ、データアナリティクス、クラウド、ソーシャル技術など）の浸透により新たな価値を生み出すデジタルトランスフォーメーション（</a:t>
            </a:r>
            <a:r>
              <a:rPr lang="en-US" altLang="ja-JP" sz="1300" dirty="0">
                <a:latin typeface="IPAex明朝" panose="02020400000000000000" pitchFamily="18" charset="-128"/>
                <a:ea typeface="IPAex明朝" panose="02020400000000000000" pitchFamily="18" charset="-128"/>
              </a:rPr>
              <a:t>Digital Transformation</a:t>
            </a:r>
            <a:r>
              <a:rPr lang="ja-JP" altLang="en-US" sz="1300" dirty="0">
                <a:latin typeface="IPAex明朝" panose="02020400000000000000" pitchFamily="18" charset="-128"/>
                <a:ea typeface="IPAex明朝" panose="02020400000000000000" pitchFamily="18" charset="-128"/>
              </a:rPr>
              <a:t>）による産業構造変革に対応できる人材育成が急務である。</a:t>
            </a:r>
            <a:endParaRPr lang="en-US" altLang="ja-JP" sz="1300" dirty="0">
              <a:latin typeface="IPAex明朝" panose="02020400000000000000" pitchFamily="18" charset="-128"/>
              <a:ea typeface="IPAex明朝" panose="02020400000000000000" pitchFamily="18" charset="-128"/>
            </a:endParaRPr>
          </a:p>
        </p:txBody>
      </p:sp>
      <p:sp>
        <p:nvSpPr>
          <p:cNvPr id="12" name="Rectangle 16">
            <a:extLst>
              <a:ext uri="{FF2B5EF4-FFF2-40B4-BE49-F238E27FC236}">
                <a16:creationId xmlns:a16="http://schemas.microsoft.com/office/drawing/2014/main" id="{5DFADC76-9872-CB4D-AB54-851050563355}"/>
              </a:ext>
            </a:extLst>
          </p:cNvPr>
          <p:cNvSpPr>
            <a:spLocks noChangeArrowheads="1"/>
          </p:cNvSpPr>
          <p:nvPr/>
        </p:nvSpPr>
        <p:spPr bwMode="auto">
          <a:xfrm>
            <a:off x="363838" y="4459523"/>
            <a:ext cx="6610094" cy="41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6000" tIns="36000" rIns="36000" bIns="0" anchor="t"/>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spcAft>
                <a:spcPct val="50000"/>
              </a:spcAft>
              <a:buClr>
                <a:schemeClr val="tx1"/>
              </a:buClr>
              <a:buFont typeface="Wingdings" pitchFamily="2" charset="2"/>
              <a:buNone/>
            </a:pPr>
            <a:r>
              <a:rPr lang="ja-JP" altLang="en-US" sz="2000" dirty="0">
                <a:solidFill>
                  <a:srgbClr val="333333"/>
                </a:solidFill>
                <a:latin typeface="HGP明朝E" panose="02020900000000000000" pitchFamily="18" charset="-128"/>
                <a:ea typeface="HGP明朝E" panose="02020900000000000000" pitchFamily="18" charset="-128"/>
              </a:rPr>
              <a:t>（５）　会員企業の活力向上とコミュニケーション強化</a:t>
            </a:r>
          </a:p>
        </p:txBody>
      </p:sp>
      <p:sp>
        <p:nvSpPr>
          <p:cNvPr id="13" name="Rectangle 17">
            <a:extLst>
              <a:ext uri="{FF2B5EF4-FFF2-40B4-BE49-F238E27FC236}">
                <a16:creationId xmlns:a16="http://schemas.microsoft.com/office/drawing/2014/main" id="{D60BDE3C-B0F3-6B4A-80DE-D63C27955266}"/>
              </a:ext>
            </a:extLst>
          </p:cNvPr>
          <p:cNvSpPr>
            <a:spLocks noChangeArrowheads="1"/>
          </p:cNvSpPr>
          <p:nvPr/>
        </p:nvSpPr>
        <p:spPr bwMode="auto">
          <a:xfrm>
            <a:off x="860031" y="4826163"/>
            <a:ext cx="7848000" cy="51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6000" tIns="36000" rIns="36000" bIns="36000" numCol="1" spcCol="180000"/>
          <a:lstStyle>
            <a:lvl1pPr marL="266700" indent="-266700"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marL="0" indent="0" algn="just" eaLnBrk="1" hangingPunct="1">
              <a:spcAft>
                <a:spcPts val="0"/>
              </a:spcAft>
              <a:buClr>
                <a:srgbClr val="333333"/>
              </a:buClr>
            </a:pPr>
            <a:r>
              <a:rPr lang="ja-JP" altLang="en-US" sz="1300" dirty="0">
                <a:solidFill>
                  <a:srgbClr val="1C1C1C"/>
                </a:solidFill>
                <a:latin typeface="IPAex明朝" panose="02020400000000000000" pitchFamily="18" charset="-128"/>
                <a:ea typeface="IPAex明朝" panose="02020400000000000000" pitchFamily="18" charset="-128"/>
              </a:rPr>
              <a:t>経営基盤強化に役立つ最新の技術情報や有用な経営情報などの会員向け事業サービス（教育研修・福利厚生</a:t>
            </a:r>
            <a:r>
              <a:rPr lang="ja-JP" altLang="en-US" sz="1300" dirty="0">
                <a:latin typeface="IPAex明朝" panose="02020400000000000000" pitchFamily="18" charset="-128"/>
                <a:ea typeface="IPAex明朝" panose="02020400000000000000" pitchFamily="18" charset="-128"/>
              </a:rPr>
              <a:t>など</a:t>
            </a:r>
            <a:r>
              <a:rPr lang="ja-JP" altLang="en-US" sz="1300" dirty="0">
                <a:solidFill>
                  <a:srgbClr val="1C1C1C"/>
                </a:solidFill>
                <a:latin typeface="IPAex明朝" panose="02020400000000000000" pitchFamily="18" charset="-128"/>
                <a:ea typeface="IPAex明朝" panose="02020400000000000000" pitchFamily="18" charset="-128"/>
              </a:rPr>
              <a:t>）による会員企業の活力向上や、会員企業間のコミュニケーション強化による継続的な経営基盤強化策が求められている。</a:t>
            </a:r>
            <a:endParaRPr lang="en-US" altLang="ja-JP" sz="1300" dirty="0">
              <a:solidFill>
                <a:srgbClr val="1C1C1C"/>
              </a:solidFill>
              <a:latin typeface="IPAex明朝" panose="02020400000000000000" pitchFamily="18" charset="-128"/>
              <a:ea typeface="IPAex明朝" panose="02020400000000000000" pitchFamily="18" charset="-128"/>
            </a:endParaRPr>
          </a:p>
        </p:txBody>
      </p:sp>
      <p:sp>
        <p:nvSpPr>
          <p:cNvPr id="17" name="Rectangle 16">
            <a:extLst>
              <a:ext uri="{FF2B5EF4-FFF2-40B4-BE49-F238E27FC236}">
                <a16:creationId xmlns:a16="http://schemas.microsoft.com/office/drawing/2014/main" id="{44325F6B-19C7-0240-8FBD-DC8457F26F63}"/>
              </a:ext>
            </a:extLst>
          </p:cNvPr>
          <p:cNvSpPr>
            <a:spLocks noChangeArrowheads="1"/>
          </p:cNvSpPr>
          <p:nvPr/>
        </p:nvSpPr>
        <p:spPr bwMode="auto">
          <a:xfrm>
            <a:off x="370200" y="5474235"/>
            <a:ext cx="6610094" cy="41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6000" tIns="36000" rIns="36000" bIns="0" anchor="t"/>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spcAft>
                <a:spcPct val="50000"/>
              </a:spcAft>
              <a:buClr>
                <a:schemeClr val="tx1"/>
              </a:buClr>
              <a:buFont typeface="Wingdings" pitchFamily="2" charset="2"/>
              <a:buNone/>
            </a:pPr>
            <a:r>
              <a:rPr lang="ja-JP" altLang="en-US" sz="2000">
                <a:solidFill>
                  <a:srgbClr val="333333"/>
                </a:solidFill>
                <a:latin typeface="HGP明朝E" panose="02020900000000000000" pitchFamily="18" charset="-128"/>
                <a:ea typeface="HGP明朝E" panose="02020900000000000000" pitchFamily="18" charset="-128"/>
              </a:rPr>
              <a:t>（６）　ＭＩＳＡ組織・運営基盤の強化</a:t>
            </a:r>
          </a:p>
        </p:txBody>
      </p:sp>
      <p:sp>
        <p:nvSpPr>
          <p:cNvPr id="18" name="Rectangle 17">
            <a:extLst>
              <a:ext uri="{FF2B5EF4-FFF2-40B4-BE49-F238E27FC236}">
                <a16:creationId xmlns:a16="http://schemas.microsoft.com/office/drawing/2014/main" id="{A5BB91D6-73A6-4B47-9068-B2D6E3AE482E}"/>
              </a:ext>
            </a:extLst>
          </p:cNvPr>
          <p:cNvSpPr>
            <a:spLocks noChangeArrowheads="1"/>
          </p:cNvSpPr>
          <p:nvPr/>
        </p:nvSpPr>
        <p:spPr bwMode="auto">
          <a:xfrm>
            <a:off x="863588" y="5834275"/>
            <a:ext cx="7848000" cy="51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6000" tIns="36000" rIns="36000" bIns="36000" numCol="1" spcCol="180000"/>
          <a:lstStyle>
            <a:lvl1pPr marL="266700" indent="-266700"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marL="0" indent="0" algn="just" eaLnBrk="1" hangingPunct="1">
              <a:spcAft>
                <a:spcPts val="0"/>
              </a:spcAft>
              <a:buClr>
                <a:srgbClr val="333333"/>
              </a:buClr>
            </a:pPr>
            <a:r>
              <a:rPr lang="ja-JP" altLang="en-US" sz="1300" dirty="0">
                <a:latin typeface="IPAex明朝" panose="02020400000000000000" pitchFamily="18" charset="-128"/>
                <a:ea typeface="IPAex明朝" panose="02020400000000000000" pitchFamily="18" charset="-128"/>
              </a:rPr>
              <a:t>地元ＩＣＴ業界団体として、将来にわたって会員企業や地域貢献に積極的に応えていくために、安定した財務基盤の構築を目指す。その為の各種施策や効果的な委員会組織運営への取組みが求められている。</a:t>
            </a:r>
            <a:endParaRPr lang="en-US" altLang="ja-JP" sz="1300" dirty="0">
              <a:latin typeface="IPAex明朝" panose="02020400000000000000" pitchFamily="18" charset="-128"/>
              <a:ea typeface="IPAex明朝" panose="02020400000000000000" pitchFamily="18" charset="-128"/>
            </a:endParaRPr>
          </a:p>
        </p:txBody>
      </p:sp>
    </p:spTree>
    <p:extLst>
      <p:ext uri="{BB962C8B-B14F-4D97-AF65-F5344CB8AC3E}">
        <p14:creationId xmlns:p14="http://schemas.microsoft.com/office/powerpoint/2010/main" val="169277197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4"/>
          <p:cNvSpPr txBox="1">
            <a:spLocks noChangeArrowheads="1"/>
          </p:cNvSpPr>
          <p:nvPr/>
        </p:nvSpPr>
        <p:spPr bwMode="auto">
          <a:xfrm>
            <a:off x="177800" y="0"/>
            <a:ext cx="7429500" cy="457200"/>
          </a:xfrm>
          <a:prstGeom prst="rect">
            <a:avLst/>
          </a:prstGeom>
          <a:noFill/>
          <a:ln>
            <a:miter lim="800000"/>
            <a:headEnd/>
            <a:tailEnd/>
          </a:ln>
        </p:spPr>
        <p:txBody>
          <a:bodyPr lIns="72000" tIns="72000" rIns="0" bIns="0" anchor="ctr"/>
          <a:lstStyle/>
          <a:p>
            <a:pPr>
              <a:defRPr/>
            </a:pPr>
            <a:r>
              <a:rPr lang="en-US" altLang="ja-JP" sz="2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2400" b="1">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課題解決に向けた当面の施策</a:t>
            </a:r>
          </a:p>
        </p:txBody>
      </p:sp>
      <p:sp>
        <p:nvSpPr>
          <p:cNvPr id="2" name="Rectangle 16">
            <a:extLst>
              <a:ext uri="{FF2B5EF4-FFF2-40B4-BE49-F238E27FC236}">
                <a16:creationId xmlns:a16="http://schemas.microsoft.com/office/drawing/2014/main" id="{34F1915B-4584-7075-F0C8-4C687A8F1ECB}"/>
              </a:ext>
            </a:extLst>
          </p:cNvPr>
          <p:cNvSpPr>
            <a:spLocks noChangeArrowheads="1"/>
          </p:cNvSpPr>
          <p:nvPr/>
        </p:nvSpPr>
        <p:spPr bwMode="auto">
          <a:xfrm>
            <a:off x="338196" y="3746196"/>
            <a:ext cx="6610094" cy="41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6000" tIns="36000" rIns="36000" bIns="0" anchor="t"/>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spcAft>
                <a:spcPct val="50000"/>
              </a:spcAft>
              <a:buClr>
                <a:schemeClr val="tx1"/>
              </a:buClr>
              <a:buFont typeface="Wingdings" pitchFamily="2" charset="2"/>
              <a:buNone/>
            </a:pPr>
            <a:r>
              <a:rPr lang="ja-JP" altLang="en-US" sz="2000">
                <a:solidFill>
                  <a:srgbClr val="333333"/>
                </a:solidFill>
                <a:latin typeface="HGP明朝E" panose="02020900000000000000" pitchFamily="18" charset="-128"/>
                <a:ea typeface="HGP明朝E" panose="02020900000000000000" pitchFamily="18" charset="-128"/>
              </a:rPr>
              <a:t>（３）　ＩＣＴ業界の採用力向上</a:t>
            </a:r>
          </a:p>
        </p:txBody>
      </p:sp>
      <p:sp>
        <p:nvSpPr>
          <p:cNvPr id="3" name="Rectangle 17">
            <a:extLst>
              <a:ext uri="{FF2B5EF4-FFF2-40B4-BE49-F238E27FC236}">
                <a16:creationId xmlns:a16="http://schemas.microsoft.com/office/drawing/2014/main" id="{729E702E-E761-0DCA-B064-62E588E60D46}"/>
              </a:ext>
            </a:extLst>
          </p:cNvPr>
          <p:cNvSpPr>
            <a:spLocks noChangeArrowheads="1"/>
          </p:cNvSpPr>
          <p:nvPr/>
        </p:nvSpPr>
        <p:spPr bwMode="auto">
          <a:xfrm>
            <a:off x="732240" y="4082444"/>
            <a:ext cx="7848000" cy="894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6000" tIns="36000" rIns="36000" bIns="36000" numCol="1" spcCol="180000"/>
          <a:lstStyle>
            <a:lvl1pPr marL="266700" indent="-266700"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marL="0" indent="0" algn="just" eaLnBrk="1" hangingPunct="1">
              <a:spcAft>
                <a:spcPts val="0"/>
              </a:spcAft>
              <a:buClr>
                <a:srgbClr val="333333"/>
              </a:buClr>
            </a:pPr>
            <a:r>
              <a:rPr lang="ja-JP" altLang="en-US" sz="1300" dirty="0">
                <a:latin typeface="IPAex明朝" panose="02020400000000000000" pitchFamily="18" charset="-128"/>
                <a:ea typeface="IPAex明朝" panose="02020400000000000000" pitchFamily="18" charset="-128"/>
              </a:rPr>
              <a:t>ＩＣＴ業界は、有望な職業と認識されており、就職志望者は増加傾向にあるが、まだまだその魅力の認知度は低い。これまでの教育機関との取り組みにより一定の効果をあげているが、今後もより一層教育機関と連携し就職を控えた学生・生徒への啓蒙活動</a:t>
            </a:r>
            <a:r>
              <a:rPr lang="ja-JP" altLang="en-US" sz="1300" dirty="0">
                <a:solidFill>
                  <a:srgbClr val="1C1C1C"/>
                </a:solidFill>
                <a:latin typeface="IPAex明朝" panose="02020400000000000000" pitchFamily="18" charset="-128"/>
                <a:ea typeface="IPAex明朝" panose="02020400000000000000" pitchFamily="18" charset="-128"/>
              </a:rPr>
              <a:t>による認知度・魅力度向上に取り組む。</a:t>
            </a:r>
            <a:endParaRPr lang="en-US" altLang="ja-JP" sz="1300" dirty="0">
              <a:solidFill>
                <a:srgbClr val="1C1C1C"/>
              </a:solidFill>
              <a:latin typeface="IPAex明朝" panose="02020400000000000000" pitchFamily="18" charset="-128"/>
              <a:ea typeface="IPAex明朝" panose="02020400000000000000" pitchFamily="18" charset="-128"/>
            </a:endParaRPr>
          </a:p>
        </p:txBody>
      </p:sp>
      <p:sp>
        <p:nvSpPr>
          <p:cNvPr id="4" name="Rectangle 16">
            <a:extLst>
              <a:ext uri="{FF2B5EF4-FFF2-40B4-BE49-F238E27FC236}">
                <a16:creationId xmlns:a16="http://schemas.microsoft.com/office/drawing/2014/main" id="{BCB0A326-F56B-2C95-0E94-0C7E2C47D9F5}"/>
              </a:ext>
            </a:extLst>
          </p:cNvPr>
          <p:cNvSpPr>
            <a:spLocks noChangeArrowheads="1"/>
          </p:cNvSpPr>
          <p:nvPr/>
        </p:nvSpPr>
        <p:spPr bwMode="auto">
          <a:xfrm>
            <a:off x="338196" y="512676"/>
            <a:ext cx="6610094" cy="41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6000" tIns="36000" rIns="36000" bIns="0" anchor="t"/>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spcAft>
                <a:spcPct val="50000"/>
              </a:spcAft>
              <a:buClr>
                <a:schemeClr val="tx1"/>
              </a:buClr>
              <a:buFont typeface="Wingdings" pitchFamily="2" charset="2"/>
              <a:buNone/>
            </a:pPr>
            <a:r>
              <a:rPr lang="ja-JP" altLang="en-US" sz="2000" dirty="0">
                <a:solidFill>
                  <a:srgbClr val="333333"/>
                </a:solidFill>
                <a:latin typeface="HGP明朝E" panose="02020900000000000000" pitchFamily="18" charset="-128"/>
                <a:ea typeface="HGP明朝E" panose="02020900000000000000" pitchFamily="18" charset="-128"/>
              </a:rPr>
              <a:t>（１）　政策提言による</a:t>
            </a:r>
            <a:r>
              <a:rPr lang="en-US" altLang="ja-JP" sz="2000" dirty="0">
                <a:solidFill>
                  <a:srgbClr val="333333"/>
                </a:solidFill>
                <a:latin typeface="HGP明朝E" panose="02020900000000000000" pitchFamily="18" charset="-128"/>
                <a:ea typeface="HGP明朝E" panose="02020900000000000000" pitchFamily="18" charset="-128"/>
              </a:rPr>
              <a:t>MISA</a:t>
            </a:r>
            <a:r>
              <a:rPr lang="ja-JP" altLang="en-US" sz="2000" dirty="0">
                <a:solidFill>
                  <a:srgbClr val="333333"/>
                </a:solidFill>
                <a:latin typeface="HGP明朝E" panose="02020900000000000000" pitchFamily="18" charset="-128"/>
                <a:ea typeface="HGP明朝E" panose="02020900000000000000" pitchFamily="18" charset="-128"/>
              </a:rPr>
              <a:t>のプレゼンス向上</a:t>
            </a:r>
          </a:p>
        </p:txBody>
      </p:sp>
      <p:sp>
        <p:nvSpPr>
          <p:cNvPr id="5" name="Rectangle 17">
            <a:extLst>
              <a:ext uri="{FF2B5EF4-FFF2-40B4-BE49-F238E27FC236}">
                <a16:creationId xmlns:a16="http://schemas.microsoft.com/office/drawing/2014/main" id="{EBEE330B-A614-D483-C226-2791B14AD226}"/>
              </a:ext>
            </a:extLst>
          </p:cNvPr>
          <p:cNvSpPr>
            <a:spLocks noChangeArrowheads="1"/>
          </p:cNvSpPr>
          <p:nvPr/>
        </p:nvSpPr>
        <p:spPr bwMode="auto">
          <a:xfrm>
            <a:off x="732240" y="848923"/>
            <a:ext cx="7848000" cy="162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6000" tIns="36000" rIns="36000" bIns="36000" numCol="1" spcCol="180000"/>
          <a:lstStyle>
            <a:lvl1pPr marL="266700" indent="-266700"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marL="0" indent="0" algn="just" eaLnBrk="1" hangingPunct="1">
              <a:spcAft>
                <a:spcPts val="0"/>
              </a:spcAft>
              <a:buClr>
                <a:srgbClr val="333333"/>
              </a:buClr>
            </a:pPr>
            <a:r>
              <a:rPr lang="ja-JP" altLang="en-US" sz="1300" dirty="0">
                <a:latin typeface="IPAex明朝" panose="02020400000000000000" pitchFamily="18" charset="-128"/>
                <a:ea typeface="IPAex明朝" panose="02020400000000000000" pitchFamily="18" charset="-128"/>
              </a:rPr>
              <a:t>東北経済産業局、東北総合通信局、宮城県、仙台市などの関係当局との協力体制の構築をおこない、現状把握するための情報収集の場を政策提言委員会を中心に設けていく。また収集した情報の中から</a:t>
            </a:r>
            <a:r>
              <a:rPr lang="en-US" altLang="ja-JP" sz="1300" dirty="0">
                <a:latin typeface="IPAex明朝" panose="02020400000000000000" pitchFamily="18" charset="-128"/>
                <a:ea typeface="IPAex明朝" panose="02020400000000000000" pitchFamily="18" charset="-128"/>
              </a:rPr>
              <a:t>ICT</a:t>
            </a:r>
            <a:r>
              <a:rPr lang="ja-JP" altLang="en-US" sz="1300" dirty="0">
                <a:latin typeface="IPAex明朝" panose="02020400000000000000" pitchFamily="18" charset="-128"/>
                <a:ea typeface="IPAex明朝" panose="02020400000000000000" pitchFamily="18" charset="-128"/>
              </a:rPr>
              <a:t>における地域課題の抽出をおこない、県議、市議との懇談会などを通じて本質的な課題であるかの検討会をおこなう。</a:t>
            </a:r>
          </a:p>
          <a:p>
            <a:pPr marL="0" indent="0" algn="just" eaLnBrk="1" hangingPunct="1">
              <a:spcAft>
                <a:spcPts val="0"/>
              </a:spcAft>
              <a:buClr>
                <a:srgbClr val="333333"/>
              </a:buClr>
            </a:pPr>
            <a:r>
              <a:rPr lang="ja-JP" altLang="en-US" sz="1300" dirty="0">
                <a:latin typeface="IPAex明朝" panose="02020400000000000000" pitchFamily="18" charset="-128"/>
                <a:ea typeface="IPAex明朝" panose="02020400000000000000" pitchFamily="18" charset="-128"/>
              </a:rPr>
              <a:t>最終的に精査された重要課題について</a:t>
            </a:r>
            <a:r>
              <a:rPr lang="en-US" altLang="ja-JP" sz="1300" dirty="0">
                <a:latin typeface="IPAex明朝" panose="02020400000000000000" pitchFamily="18" charset="-128"/>
                <a:ea typeface="IPAex明朝" panose="02020400000000000000" pitchFamily="18" charset="-128"/>
              </a:rPr>
              <a:t>MISA</a:t>
            </a:r>
            <a:r>
              <a:rPr lang="ja-JP" altLang="en-US" sz="1300" dirty="0">
                <a:latin typeface="IPAex明朝" panose="02020400000000000000" pitchFamily="18" charset="-128"/>
                <a:ea typeface="IPAex明朝" panose="02020400000000000000" pitchFamily="18" charset="-128"/>
              </a:rPr>
              <a:t>より議会に対して政策提言をおこなっていく。</a:t>
            </a:r>
            <a:endParaRPr lang="en-US" altLang="ja-JP" sz="1300" dirty="0">
              <a:latin typeface="IPAex明朝" panose="02020400000000000000" pitchFamily="18" charset="-128"/>
              <a:ea typeface="IPAex明朝" panose="02020400000000000000" pitchFamily="18" charset="-128"/>
            </a:endParaRPr>
          </a:p>
        </p:txBody>
      </p:sp>
      <p:sp>
        <p:nvSpPr>
          <p:cNvPr id="6" name="Rectangle 16">
            <a:extLst>
              <a:ext uri="{FF2B5EF4-FFF2-40B4-BE49-F238E27FC236}">
                <a16:creationId xmlns:a16="http://schemas.microsoft.com/office/drawing/2014/main" id="{125CEDA9-67AB-1CAD-74FA-E6C720D9EE01}"/>
              </a:ext>
            </a:extLst>
          </p:cNvPr>
          <p:cNvSpPr>
            <a:spLocks noChangeArrowheads="1"/>
          </p:cNvSpPr>
          <p:nvPr/>
        </p:nvSpPr>
        <p:spPr bwMode="auto">
          <a:xfrm>
            <a:off x="338196" y="1916832"/>
            <a:ext cx="6610094" cy="41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6000" tIns="36000" rIns="36000" bIns="0" anchor="t"/>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spcAft>
                <a:spcPct val="50000"/>
              </a:spcAft>
              <a:buClr>
                <a:schemeClr val="tx1"/>
              </a:buClr>
              <a:buFont typeface="Wingdings" pitchFamily="2" charset="2"/>
              <a:buNone/>
            </a:pPr>
            <a:r>
              <a:rPr lang="ja-JP" altLang="en-US" sz="2000" dirty="0">
                <a:solidFill>
                  <a:srgbClr val="333333"/>
                </a:solidFill>
                <a:latin typeface="HGP明朝E" panose="02020900000000000000" pitchFamily="18" charset="-128"/>
                <a:ea typeface="HGP明朝E" panose="02020900000000000000" pitchFamily="18" charset="-128"/>
              </a:rPr>
              <a:t>（２）　地域中小企業ＩＣＴ利活用推進</a:t>
            </a:r>
          </a:p>
        </p:txBody>
      </p:sp>
      <p:sp>
        <p:nvSpPr>
          <p:cNvPr id="12" name="Rectangle 17">
            <a:extLst>
              <a:ext uri="{FF2B5EF4-FFF2-40B4-BE49-F238E27FC236}">
                <a16:creationId xmlns:a16="http://schemas.microsoft.com/office/drawing/2014/main" id="{C3329733-A7E1-8160-4306-8E7733702760}"/>
              </a:ext>
            </a:extLst>
          </p:cNvPr>
          <p:cNvSpPr>
            <a:spLocks noChangeArrowheads="1"/>
          </p:cNvSpPr>
          <p:nvPr/>
        </p:nvSpPr>
        <p:spPr bwMode="auto">
          <a:xfrm>
            <a:off x="732240" y="2276506"/>
            <a:ext cx="7848000" cy="51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6000" tIns="36000" rIns="36000" bIns="36000" numCol="1" spcCol="180000"/>
          <a:lstStyle>
            <a:lvl1pPr marL="266700" indent="-266700"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marL="0" indent="0" algn="just" eaLnBrk="1" hangingPunct="1">
              <a:spcAft>
                <a:spcPts val="0"/>
              </a:spcAft>
              <a:buClr>
                <a:srgbClr val="333333"/>
              </a:buClr>
            </a:pPr>
            <a:r>
              <a:rPr lang="ja-JP" altLang="en-US" sz="1300" dirty="0">
                <a:latin typeface="IPAex明朝" panose="02020400000000000000" pitchFamily="18" charset="-128"/>
                <a:ea typeface="IPAex明朝" panose="02020400000000000000" pitchFamily="18" charset="-128"/>
              </a:rPr>
              <a:t>地元企業が加速するＤＸによる産業構造変革に対して積極的なＩＴ活用策を産・学・官・他団体との連携しながら事業共創策、研究開発支援策に取り組む。</a:t>
            </a:r>
            <a:endParaRPr lang="en-US" altLang="ja-JP" sz="1300" dirty="0">
              <a:latin typeface="IPAex明朝" panose="02020400000000000000" pitchFamily="18" charset="-128"/>
              <a:ea typeface="IPAex明朝" panose="02020400000000000000" pitchFamily="18" charset="-128"/>
            </a:endParaRPr>
          </a:p>
          <a:p>
            <a:pPr marL="0" indent="0" algn="just" eaLnBrk="1" hangingPunct="1">
              <a:spcAft>
                <a:spcPts val="0"/>
              </a:spcAft>
              <a:buClr>
                <a:srgbClr val="333333"/>
              </a:buClr>
            </a:pPr>
            <a:r>
              <a:rPr lang="ja-JP" altLang="en-US" sz="1300" dirty="0">
                <a:latin typeface="IPAex明朝" panose="02020400000000000000" pitchFamily="18" charset="-128"/>
                <a:ea typeface="IPAex明朝" panose="02020400000000000000" pitchFamily="18" charset="-128"/>
              </a:rPr>
              <a:t>コロナ禍の影響や社会情勢の変化により、働き方や営業スタイルの変革に取り組もうとする地元企業が増えている。それらの企業に対し、適した</a:t>
            </a:r>
            <a:r>
              <a:rPr lang="en-US" altLang="ja-JP" sz="1300" dirty="0">
                <a:latin typeface="IPAex明朝" panose="02020400000000000000" pitchFamily="18" charset="-128"/>
                <a:ea typeface="IPAex明朝" panose="02020400000000000000" pitchFamily="18" charset="-128"/>
              </a:rPr>
              <a:t>ICT</a:t>
            </a:r>
            <a:r>
              <a:rPr lang="ja-JP" altLang="en-US" sz="1300" dirty="0">
                <a:latin typeface="IPAex明朝" panose="02020400000000000000" pitchFamily="18" charset="-128"/>
                <a:ea typeface="IPAex明朝" panose="02020400000000000000" pitchFamily="18" charset="-128"/>
              </a:rPr>
              <a:t>利活用の方法や補助金、助成金などの有益な情報を積極的に発信していく。</a:t>
            </a:r>
            <a:endParaRPr lang="en-US" altLang="ja-JP" sz="1300" dirty="0">
              <a:latin typeface="IPAex明朝" panose="02020400000000000000" pitchFamily="18" charset="-128"/>
              <a:ea typeface="IPAex明朝" panose="02020400000000000000" pitchFamily="18" charset="-128"/>
            </a:endParaRPr>
          </a:p>
          <a:p>
            <a:pPr marL="0" indent="0" algn="just" eaLnBrk="1" hangingPunct="1">
              <a:spcAft>
                <a:spcPts val="0"/>
              </a:spcAft>
              <a:buClr>
                <a:srgbClr val="333333"/>
              </a:buClr>
            </a:pPr>
            <a:r>
              <a:rPr lang="ja-JP" altLang="en-US" sz="1300" dirty="0">
                <a:latin typeface="IPAex明朝" panose="02020400000000000000" pitchFamily="18" charset="-128"/>
                <a:ea typeface="IPAex明朝" panose="02020400000000000000" pitchFamily="18" charset="-128"/>
              </a:rPr>
              <a:t>様々な外部団体と連携し会員企業の社員、地域企業の社員をターゲットとしたリカレント教育を積極的に推進していく。</a:t>
            </a:r>
          </a:p>
          <a:p>
            <a:pPr marL="0" indent="0" algn="just" eaLnBrk="1" hangingPunct="1">
              <a:spcAft>
                <a:spcPts val="0"/>
              </a:spcAft>
              <a:buClr>
                <a:srgbClr val="333333"/>
              </a:buClr>
            </a:pPr>
            <a:endParaRPr lang="en-US" altLang="ja-JP" sz="1300" dirty="0">
              <a:solidFill>
                <a:srgbClr val="FF0000"/>
              </a:solidFill>
              <a:latin typeface="IPAex明朝" panose="02020400000000000000" pitchFamily="18" charset="-128"/>
              <a:ea typeface="IPAex明朝" panose="02020400000000000000" pitchFamily="18" charset="-128"/>
            </a:endParaRPr>
          </a:p>
        </p:txBody>
      </p:sp>
    </p:spTree>
    <p:extLst>
      <p:ext uri="{BB962C8B-B14F-4D97-AF65-F5344CB8AC3E}">
        <p14:creationId xmlns:p14="http://schemas.microsoft.com/office/powerpoint/2010/main" val="205421478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4"/>
          <p:cNvSpPr txBox="1">
            <a:spLocks noChangeArrowheads="1"/>
          </p:cNvSpPr>
          <p:nvPr/>
        </p:nvSpPr>
        <p:spPr bwMode="auto">
          <a:xfrm>
            <a:off x="177800" y="0"/>
            <a:ext cx="7429500" cy="457200"/>
          </a:xfrm>
          <a:prstGeom prst="rect">
            <a:avLst/>
          </a:prstGeom>
          <a:noFill/>
          <a:ln>
            <a:miter lim="800000"/>
            <a:headEnd/>
            <a:tailEnd/>
          </a:ln>
        </p:spPr>
        <p:txBody>
          <a:bodyPr lIns="72000" tIns="72000" rIns="0" bIns="0" anchor="ctr"/>
          <a:lstStyle/>
          <a:p>
            <a:pPr>
              <a:defRPr/>
            </a:pPr>
            <a:r>
              <a:rPr lang="en-US" altLang="ja-JP" sz="2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2400" b="1">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課題解決に向けた当面の施策</a:t>
            </a:r>
          </a:p>
        </p:txBody>
      </p:sp>
      <p:sp>
        <p:nvSpPr>
          <p:cNvPr id="16" name="Rectangle 16"/>
          <p:cNvSpPr>
            <a:spLocks noChangeArrowheads="1"/>
          </p:cNvSpPr>
          <p:nvPr/>
        </p:nvSpPr>
        <p:spPr bwMode="auto">
          <a:xfrm>
            <a:off x="371624" y="4580032"/>
            <a:ext cx="6610094" cy="41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6000" tIns="36000" rIns="36000" bIns="0" anchor="t"/>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spcAft>
                <a:spcPct val="50000"/>
              </a:spcAft>
              <a:buClr>
                <a:schemeClr val="tx1"/>
              </a:buClr>
              <a:buFont typeface="Wingdings" pitchFamily="2" charset="2"/>
              <a:buNone/>
            </a:pPr>
            <a:r>
              <a:rPr lang="ja-JP" altLang="en-US" sz="2000">
                <a:solidFill>
                  <a:srgbClr val="333333"/>
                </a:solidFill>
                <a:latin typeface="HGP明朝E" panose="02020900000000000000" pitchFamily="18" charset="-128"/>
                <a:ea typeface="HGP明朝E" panose="02020900000000000000" pitchFamily="18" charset="-128"/>
              </a:rPr>
              <a:t>（６）　</a:t>
            </a:r>
            <a:r>
              <a:rPr lang="en-US" altLang="ja-JP" sz="2000" dirty="0">
                <a:solidFill>
                  <a:srgbClr val="333333"/>
                </a:solidFill>
                <a:latin typeface="HGP明朝E" panose="02020900000000000000" pitchFamily="18" charset="-128"/>
                <a:ea typeface="HGP明朝E" panose="02020900000000000000" pitchFamily="18" charset="-128"/>
              </a:rPr>
              <a:t> MISA</a:t>
            </a:r>
            <a:r>
              <a:rPr lang="ja-JP" altLang="en-US" sz="2000">
                <a:solidFill>
                  <a:srgbClr val="333333"/>
                </a:solidFill>
                <a:latin typeface="HGP明朝E" panose="02020900000000000000" pitchFamily="18" charset="-128"/>
                <a:ea typeface="HGP明朝E" panose="02020900000000000000" pitchFamily="18" charset="-128"/>
              </a:rPr>
              <a:t>組織運営強化</a:t>
            </a:r>
          </a:p>
        </p:txBody>
      </p:sp>
      <p:sp>
        <p:nvSpPr>
          <p:cNvPr id="11" name="Rectangle 17"/>
          <p:cNvSpPr>
            <a:spLocks noChangeArrowheads="1"/>
          </p:cNvSpPr>
          <p:nvPr/>
        </p:nvSpPr>
        <p:spPr bwMode="auto">
          <a:xfrm>
            <a:off x="864460" y="4940163"/>
            <a:ext cx="7848000" cy="870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6000" tIns="36000" rIns="36000" bIns="36000" numCol="1" spcCol="180000"/>
          <a:lstStyle>
            <a:lvl1pPr marL="266700" indent="-266700"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marL="0" indent="0" algn="just" eaLnBrk="1" hangingPunct="1">
              <a:spcAft>
                <a:spcPts val="0"/>
              </a:spcAft>
              <a:buClr>
                <a:srgbClr val="333333"/>
              </a:buClr>
            </a:pPr>
            <a:r>
              <a:rPr lang="ja-JP" altLang="en-US" sz="1300" dirty="0">
                <a:solidFill>
                  <a:srgbClr val="1C1C1C"/>
                </a:solidFill>
                <a:latin typeface="IPAex明朝" panose="02020400000000000000" pitchFamily="18" charset="-128"/>
                <a:ea typeface="IPAex明朝" panose="02020400000000000000" pitchFamily="18" charset="-128"/>
              </a:rPr>
              <a:t>現在行われている会員企業向けの各事業の再評価・再検討・追加検討を行い、協会事業運営をより進化させ、限られた予算の中でより一層会員企業への貢献・効果が高いものにする。</a:t>
            </a:r>
            <a:endParaRPr lang="en-US" altLang="ja-JP" sz="1300" dirty="0">
              <a:solidFill>
                <a:srgbClr val="1C1C1C"/>
              </a:solidFill>
              <a:latin typeface="IPAex明朝" panose="02020400000000000000" pitchFamily="18" charset="-128"/>
              <a:ea typeface="IPAex明朝" panose="02020400000000000000" pitchFamily="18" charset="-128"/>
            </a:endParaRPr>
          </a:p>
          <a:p>
            <a:pPr marL="0" indent="0" algn="just" eaLnBrk="1" hangingPunct="1">
              <a:spcAft>
                <a:spcPts val="0"/>
              </a:spcAft>
              <a:buClr>
                <a:srgbClr val="333333"/>
              </a:buClr>
            </a:pPr>
            <a:r>
              <a:rPr lang="ja-JP" altLang="en-US" sz="1300" dirty="0">
                <a:solidFill>
                  <a:srgbClr val="1C1C1C"/>
                </a:solidFill>
                <a:latin typeface="IPAex明朝" panose="02020400000000000000" pitchFamily="18" charset="-128"/>
                <a:ea typeface="IPAex明朝" panose="02020400000000000000" pitchFamily="18" charset="-128"/>
              </a:rPr>
              <a:t>また委員会組織運営には継続的に組織改革を推進する。</a:t>
            </a:r>
            <a:endParaRPr lang="en-US" altLang="ja-JP" sz="1300" dirty="0">
              <a:solidFill>
                <a:srgbClr val="1C1C1C"/>
              </a:solidFill>
              <a:latin typeface="IPAex明朝" panose="02020400000000000000" pitchFamily="18" charset="-128"/>
              <a:ea typeface="IPAex明朝" panose="02020400000000000000" pitchFamily="18" charset="-128"/>
            </a:endParaRPr>
          </a:p>
          <a:p>
            <a:pPr marL="0" indent="0" algn="just" eaLnBrk="1" hangingPunct="1">
              <a:spcAft>
                <a:spcPts val="0"/>
              </a:spcAft>
              <a:buClr>
                <a:srgbClr val="333333"/>
              </a:buClr>
            </a:pPr>
            <a:endParaRPr lang="en-US" altLang="ja-JP" sz="1300" dirty="0">
              <a:solidFill>
                <a:srgbClr val="1C1C1C"/>
              </a:solidFill>
              <a:latin typeface="IPAex明朝" panose="02020400000000000000" pitchFamily="18" charset="-128"/>
              <a:ea typeface="IPAex明朝" panose="02020400000000000000" pitchFamily="18" charset="-128"/>
            </a:endParaRPr>
          </a:p>
        </p:txBody>
      </p:sp>
      <p:sp>
        <p:nvSpPr>
          <p:cNvPr id="2" name="Rectangle 16">
            <a:extLst>
              <a:ext uri="{FF2B5EF4-FFF2-40B4-BE49-F238E27FC236}">
                <a16:creationId xmlns:a16="http://schemas.microsoft.com/office/drawing/2014/main" id="{303900DB-0BFD-5E85-4848-85301759022C}"/>
              </a:ext>
            </a:extLst>
          </p:cNvPr>
          <p:cNvSpPr>
            <a:spLocks noChangeArrowheads="1"/>
          </p:cNvSpPr>
          <p:nvPr/>
        </p:nvSpPr>
        <p:spPr bwMode="auto">
          <a:xfrm>
            <a:off x="251520" y="469662"/>
            <a:ext cx="6610094" cy="41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6000" tIns="36000" rIns="36000" bIns="0" anchor="t"/>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spcAft>
                <a:spcPct val="50000"/>
              </a:spcAft>
              <a:buClr>
                <a:schemeClr val="tx1"/>
              </a:buClr>
              <a:buFont typeface="Wingdings" pitchFamily="2" charset="2"/>
              <a:buNone/>
            </a:pPr>
            <a:r>
              <a:rPr lang="ja-JP" altLang="en-US" sz="2000">
                <a:solidFill>
                  <a:srgbClr val="333333"/>
                </a:solidFill>
                <a:latin typeface="HGP明朝E" panose="02020900000000000000" pitchFamily="18" charset="-128"/>
                <a:ea typeface="HGP明朝E" panose="02020900000000000000" pitchFamily="18" charset="-128"/>
              </a:rPr>
              <a:t>（４）　人材確保・育成策</a:t>
            </a:r>
          </a:p>
        </p:txBody>
      </p:sp>
      <p:sp>
        <p:nvSpPr>
          <p:cNvPr id="3" name="Rectangle 17">
            <a:extLst>
              <a:ext uri="{FF2B5EF4-FFF2-40B4-BE49-F238E27FC236}">
                <a16:creationId xmlns:a16="http://schemas.microsoft.com/office/drawing/2014/main" id="{9B9EC84B-89A0-1EE4-277C-982A984DC100}"/>
              </a:ext>
            </a:extLst>
          </p:cNvPr>
          <p:cNvSpPr>
            <a:spLocks noChangeArrowheads="1"/>
          </p:cNvSpPr>
          <p:nvPr/>
        </p:nvSpPr>
        <p:spPr bwMode="auto">
          <a:xfrm>
            <a:off x="747913" y="829702"/>
            <a:ext cx="7848000" cy="216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6000" tIns="36000" rIns="36000" bIns="36000" numCol="1" spcCol="180000"/>
          <a:lstStyle>
            <a:lvl1pPr marL="266700" indent="-266700"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marL="0" indent="0" eaLnBrk="1" hangingPunct="1">
              <a:spcAft>
                <a:spcPts val="0"/>
              </a:spcAft>
              <a:buClr>
                <a:srgbClr val="333333"/>
              </a:buClr>
            </a:pPr>
            <a:r>
              <a:rPr lang="ja-JP" altLang="en-US" sz="1300" dirty="0">
                <a:latin typeface="IPAex明朝" panose="02020400000000000000" pitchFamily="18" charset="-128"/>
                <a:ea typeface="IPAex明朝" panose="02020400000000000000" pitchFamily="18" charset="-128"/>
              </a:rPr>
              <a:t>会員企業が情報発信できる「伊達なＩＣＴ</a:t>
            </a:r>
            <a:r>
              <a:rPr lang="en-US" altLang="ja-JP" sz="1300" dirty="0">
                <a:latin typeface="IPAex明朝" panose="02020400000000000000" pitchFamily="18" charset="-128"/>
                <a:ea typeface="IPAex明朝" panose="02020400000000000000" pitchFamily="18" charset="-128"/>
              </a:rPr>
              <a:t>‐</a:t>
            </a:r>
            <a:r>
              <a:rPr lang="ja-JP" altLang="en-US" sz="1300" dirty="0">
                <a:latin typeface="IPAex明朝" panose="02020400000000000000" pitchFamily="18" charset="-128"/>
                <a:ea typeface="IPAex明朝" panose="02020400000000000000" pitchFamily="18" charset="-128"/>
              </a:rPr>
              <a:t>ＷＯＲＫ」などの</a:t>
            </a:r>
            <a:r>
              <a:rPr lang="en-US" altLang="ja-JP" sz="1300" dirty="0">
                <a:latin typeface="IPAex明朝" panose="02020400000000000000" pitchFamily="18" charset="-128"/>
                <a:ea typeface="IPAex明朝" panose="02020400000000000000" pitchFamily="18" charset="-128"/>
              </a:rPr>
              <a:t>Web</a:t>
            </a:r>
            <a:r>
              <a:rPr lang="ja-JP" altLang="en-US" sz="1300" dirty="0">
                <a:latin typeface="IPAex明朝" panose="02020400000000000000" pitchFamily="18" charset="-128"/>
                <a:ea typeface="IPAex明朝" panose="02020400000000000000" pitchFamily="18" charset="-128"/>
              </a:rPr>
              <a:t>サイト運営、インターンシップ企画、さらには合同企業説明会による採用機会を支援する。</a:t>
            </a:r>
            <a:endParaRPr lang="en-US" altLang="ja-JP" sz="1300" dirty="0">
              <a:latin typeface="IPAex明朝" panose="02020400000000000000" pitchFamily="18" charset="-128"/>
              <a:ea typeface="IPAex明朝" panose="02020400000000000000" pitchFamily="18" charset="-128"/>
            </a:endParaRPr>
          </a:p>
          <a:p>
            <a:pPr marL="0" indent="0" eaLnBrk="1" hangingPunct="1">
              <a:spcAft>
                <a:spcPts val="0"/>
              </a:spcAft>
              <a:buClr>
                <a:srgbClr val="333333"/>
              </a:buClr>
            </a:pPr>
            <a:r>
              <a:rPr lang="ja-JP" altLang="en-US" sz="1300" dirty="0">
                <a:latin typeface="IPAex明朝" panose="02020400000000000000" pitchFamily="18" charset="-128"/>
                <a:ea typeface="IPAex明朝" panose="02020400000000000000" pitchFamily="18" charset="-128"/>
              </a:rPr>
              <a:t>先進技術（ＡＩ、データアナリティクス、情報セキュリティなど）を活用できるエンジニア育成が他地域と比べ遅れている。今後、確実に進展する先進技術によって産業構造の変革に対応できる高度ＩＴ人材を教育機関と連携し育成に取り組む。また、人材確保を支える基礎教育の支援と継続的かつ横断的な教育支援策に取り組む。</a:t>
            </a:r>
            <a:br>
              <a:rPr lang="en-US" altLang="ja-JP" sz="1300" dirty="0">
                <a:latin typeface="IPAex明朝" panose="02020400000000000000" pitchFamily="18" charset="-128"/>
                <a:ea typeface="IPAex明朝" panose="02020400000000000000" pitchFamily="18" charset="-128"/>
              </a:rPr>
            </a:br>
            <a:r>
              <a:rPr lang="ja-JP" altLang="en-US" sz="1300" dirty="0">
                <a:latin typeface="IPAex明朝" panose="02020400000000000000" pitchFamily="18" charset="-128"/>
                <a:ea typeface="IPAex明朝" panose="02020400000000000000" pitchFamily="18" charset="-128"/>
              </a:rPr>
              <a:t>リモートワーク、テレワークの普及により地方移住が注目される昨今、</a:t>
            </a:r>
            <a:r>
              <a:rPr lang="en" altLang="ja-JP" sz="1300" dirty="0">
                <a:latin typeface="IPAex明朝" panose="02020400000000000000" pitchFamily="18" charset="-128"/>
                <a:ea typeface="IPAex明朝" panose="02020400000000000000" pitchFamily="18" charset="-128"/>
              </a:rPr>
              <a:t>UIJ</a:t>
            </a:r>
            <a:r>
              <a:rPr lang="ja-JP" altLang="en-US" sz="1300" dirty="0">
                <a:latin typeface="IPAex明朝" panose="02020400000000000000" pitchFamily="18" charset="-128"/>
                <a:ea typeface="IPAex明朝" panose="02020400000000000000" pitchFamily="18" charset="-128"/>
              </a:rPr>
              <a:t>ターンとして東京圏へのアクセスの良い宮城県が候補に挙げられている。東京圏への</a:t>
            </a:r>
            <a:r>
              <a:rPr lang="en" altLang="ja-JP" sz="1300" dirty="0">
                <a:latin typeface="IPAex明朝" panose="02020400000000000000" pitchFamily="18" charset="-128"/>
                <a:ea typeface="IPAex明朝" panose="02020400000000000000" pitchFamily="18" charset="-128"/>
              </a:rPr>
              <a:t>MISA</a:t>
            </a:r>
            <a:r>
              <a:rPr lang="ja-JP" altLang="en-US" sz="1300" dirty="0">
                <a:latin typeface="IPAex明朝" panose="02020400000000000000" pitchFamily="18" charset="-128"/>
                <a:ea typeface="IPAex明朝" panose="02020400000000000000" pitchFamily="18" charset="-128"/>
              </a:rPr>
              <a:t>および会員企業のプレゼンス向上に取り組む。</a:t>
            </a:r>
          </a:p>
          <a:p>
            <a:pPr marL="0" indent="0" eaLnBrk="1" hangingPunct="1">
              <a:spcAft>
                <a:spcPts val="0"/>
              </a:spcAft>
              <a:buClr>
                <a:srgbClr val="333333"/>
              </a:buClr>
            </a:pPr>
            <a:r>
              <a:rPr lang="ja-JP" altLang="en-US" sz="1300" dirty="0">
                <a:latin typeface="IPAex明朝" panose="02020400000000000000" pitchFamily="18" charset="-128"/>
                <a:ea typeface="IPAex明朝" panose="02020400000000000000" pitchFamily="18" charset="-128"/>
              </a:rPr>
              <a:t>全国的に</a:t>
            </a:r>
            <a:r>
              <a:rPr lang="en" altLang="ja-JP" sz="1300" dirty="0">
                <a:latin typeface="IPAex明朝" panose="02020400000000000000" pitchFamily="18" charset="-128"/>
                <a:ea typeface="IPAex明朝" panose="02020400000000000000" pitchFamily="18" charset="-128"/>
              </a:rPr>
              <a:t>ICT</a:t>
            </a:r>
            <a:r>
              <a:rPr lang="ja-JP" altLang="en-US" sz="1300" dirty="0">
                <a:latin typeface="IPAex明朝" panose="02020400000000000000" pitchFamily="18" charset="-128"/>
                <a:ea typeface="IPAex明朝" panose="02020400000000000000" pitchFamily="18" charset="-128"/>
              </a:rPr>
              <a:t>人材が不足していく中、グローバル人材の活用を推進していく。グローバル人材活用に対する会員企業への理解促進および採用支援に取り組む。</a:t>
            </a:r>
          </a:p>
          <a:p>
            <a:pPr marL="0" indent="0" eaLnBrk="1" hangingPunct="1">
              <a:spcAft>
                <a:spcPts val="0"/>
              </a:spcAft>
              <a:buClr>
                <a:srgbClr val="333333"/>
              </a:buClr>
            </a:pPr>
            <a:endParaRPr lang="en-US" altLang="ja-JP" sz="1300" dirty="0">
              <a:latin typeface="IPAex明朝" panose="02020400000000000000" pitchFamily="18" charset="-128"/>
              <a:ea typeface="IPAex明朝" panose="02020400000000000000" pitchFamily="18" charset="-128"/>
            </a:endParaRPr>
          </a:p>
        </p:txBody>
      </p:sp>
      <p:sp>
        <p:nvSpPr>
          <p:cNvPr id="4" name="Rectangle 16">
            <a:extLst>
              <a:ext uri="{FF2B5EF4-FFF2-40B4-BE49-F238E27FC236}">
                <a16:creationId xmlns:a16="http://schemas.microsoft.com/office/drawing/2014/main" id="{1899781D-F77A-693E-D05A-D10151E9D06B}"/>
              </a:ext>
            </a:extLst>
          </p:cNvPr>
          <p:cNvSpPr>
            <a:spLocks noChangeArrowheads="1"/>
          </p:cNvSpPr>
          <p:nvPr/>
        </p:nvSpPr>
        <p:spPr bwMode="auto">
          <a:xfrm>
            <a:off x="359532" y="3104964"/>
            <a:ext cx="6610094" cy="41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6000" tIns="36000" rIns="36000" bIns="0" anchor="t"/>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spcAft>
                <a:spcPct val="50000"/>
              </a:spcAft>
              <a:buClr>
                <a:schemeClr val="tx1"/>
              </a:buClr>
              <a:buFont typeface="Wingdings" pitchFamily="2" charset="2"/>
              <a:buNone/>
            </a:pPr>
            <a:r>
              <a:rPr lang="ja-JP" altLang="en-US" sz="2000">
                <a:solidFill>
                  <a:srgbClr val="333333"/>
                </a:solidFill>
                <a:latin typeface="HGP明朝E" panose="02020900000000000000" pitchFamily="18" charset="-128"/>
                <a:ea typeface="HGP明朝E" panose="02020900000000000000" pitchFamily="18" charset="-128"/>
              </a:rPr>
              <a:t>（５）　会員企業のコミュニケーション強化</a:t>
            </a:r>
          </a:p>
        </p:txBody>
      </p:sp>
      <p:sp>
        <p:nvSpPr>
          <p:cNvPr id="6" name="Rectangle 17">
            <a:extLst>
              <a:ext uri="{FF2B5EF4-FFF2-40B4-BE49-F238E27FC236}">
                <a16:creationId xmlns:a16="http://schemas.microsoft.com/office/drawing/2014/main" id="{9B217C80-CF8D-CDD8-EBA6-948BA2BE218B}"/>
              </a:ext>
            </a:extLst>
          </p:cNvPr>
          <p:cNvSpPr>
            <a:spLocks noChangeArrowheads="1"/>
          </p:cNvSpPr>
          <p:nvPr/>
        </p:nvSpPr>
        <p:spPr bwMode="auto">
          <a:xfrm>
            <a:off x="625364" y="3522223"/>
            <a:ext cx="7848000" cy="937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6000" tIns="36000" rIns="36000" bIns="36000" numCol="1" spcCol="180000"/>
          <a:lstStyle>
            <a:lvl1pPr marL="266700" indent="-266700"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marL="0" indent="0" eaLnBrk="1" hangingPunct="1">
              <a:spcAft>
                <a:spcPts val="0"/>
              </a:spcAft>
              <a:buClr>
                <a:srgbClr val="333333"/>
              </a:buClr>
            </a:pPr>
            <a:r>
              <a:rPr lang="ja-JP" altLang="en-US" sz="1300" dirty="0">
                <a:latin typeface="IPAex明朝" panose="02020400000000000000" pitchFamily="18" charset="-128"/>
                <a:ea typeface="IPAex明朝" panose="02020400000000000000" pitchFamily="18" charset="-128"/>
              </a:rPr>
              <a:t>近年、コロナによる影響により対面による委員会活動や事業活動をおこなう機会が著しく減少してきたが、</a:t>
            </a:r>
            <a:r>
              <a:rPr lang="en-US" altLang="ja-JP" sz="1300" dirty="0">
                <a:latin typeface="IPAex明朝" panose="02020400000000000000" pitchFamily="18" charset="-128"/>
                <a:ea typeface="IPAex明朝" panose="02020400000000000000" pitchFamily="18" charset="-128"/>
              </a:rPr>
              <a:t>with</a:t>
            </a:r>
            <a:r>
              <a:rPr lang="ja-JP" altLang="en-US" sz="1300" dirty="0">
                <a:latin typeface="IPAex明朝" panose="02020400000000000000" pitchFamily="18" charset="-128"/>
                <a:ea typeface="IPAex明朝" panose="02020400000000000000" pitchFamily="18" charset="-128"/>
              </a:rPr>
              <a:t>コロナの時代に差し掛かり活動もコロナ前の状況に戻りつつあり、今後においては会員向けサービス（教育研修、福利厚生）などを通じて会員間のコミュニケーションを活性化させる。</a:t>
            </a:r>
          </a:p>
          <a:p>
            <a:pPr marL="0" indent="0" eaLnBrk="1" hangingPunct="1">
              <a:spcAft>
                <a:spcPts val="0"/>
              </a:spcAft>
              <a:buClr>
                <a:srgbClr val="333333"/>
              </a:buClr>
            </a:pPr>
            <a:r>
              <a:rPr lang="ja-JP" altLang="en-US" sz="1300" dirty="0">
                <a:latin typeface="IPAex明朝" panose="02020400000000000000" pitchFamily="18" charset="-128"/>
                <a:ea typeface="IPAex明朝" panose="02020400000000000000" pitchFamily="18" charset="-128"/>
              </a:rPr>
              <a:t>また、会員に向けて、時代の変化に合わせた最新の技術・経営情報の提供をおこなっていくと共に、会員企業のプレゼンス向上をはかるため外部に向けても事業活動の情報発信などを積極的におこなっていく。</a:t>
            </a:r>
            <a:endParaRPr lang="en-US" altLang="ja-JP" sz="1300" dirty="0">
              <a:latin typeface="IPAex明朝" panose="02020400000000000000" pitchFamily="18" charset="-128"/>
              <a:ea typeface="IPAex明朝" panose="02020400000000000000" pitchFamily="18" charset="-128"/>
            </a:endParaRPr>
          </a:p>
        </p:txBody>
      </p:sp>
    </p:spTree>
    <p:extLst>
      <p:ext uri="{BB962C8B-B14F-4D97-AF65-F5344CB8AC3E}">
        <p14:creationId xmlns:p14="http://schemas.microsoft.com/office/powerpoint/2010/main" val="1784329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0" descr="C:\Users\H-ARAI\Pictures\gatag-000126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0" y="476672"/>
            <a:ext cx="9129600" cy="2799506"/>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H-ARAI\Pictures\gatag-000126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1" y="4766767"/>
            <a:ext cx="9129600" cy="1827703"/>
          </a:xfrm>
          <a:prstGeom prst="rect">
            <a:avLst/>
          </a:prstGeom>
          <a:noFill/>
          <a:extLst>
            <a:ext uri="{909E8E84-426E-40DD-AFC4-6F175D3DCCD1}">
              <a14:hiddenFill xmlns:a14="http://schemas.microsoft.com/office/drawing/2010/main">
                <a:solidFill>
                  <a:srgbClr val="FFFFFF"/>
                </a:solidFill>
              </a14:hiddenFill>
            </a:ext>
          </a:extLst>
        </p:spPr>
      </p:pic>
      <p:sp>
        <p:nvSpPr>
          <p:cNvPr id="7172" name="Rectangle 4"/>
          <p:cNvSpPr>
            <a:spLocks noGrp="1" noChangeArrowheads="1"/>
          </p:cNvSpPr>
          <p:nvPr>
            <p:ph type="title" idx="4294967295"/>
          </p:nvPr>
        </p:nvSpPr>
        <p:spPr bwMode="auto">
          <a:xfrm>
            <a:off x="177800" y="0"/>
            <a:ext cx="74295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ctr"/>
          <a:lstStyle/>
          <a:p>
            <a:pPr algn="l" eaLnBrk="1" hangingPunct="1"/>
            <a:r>
              <a:rPr lang="en-US" altLang="ja-JP" sz="2400" b="1" dirty="0">
                <a:solidFill>
                  <a:srgbClr val="4D4D4D"/>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2400" b="1">
                <a:solidFill>
                  <a:srgbClr val="4D4D4D"/>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b="1" dirty="0">
                <a:solidFill>
                  <a:srgbClr val="4D4D4D"/>
                </a:solidFill>
                <a:latin typeface="メイリオ" panose="020B0604030504040204" pitchFamily="50" charset="-128"/>
                <a:ea typeface="メイリオ" panose="020B0604030504040204" pitchFamily="50" charset="-128"/>
                <a:cs typeface="メイリオ" panose="020B0604030504040204" pitchFamily="50" charset="-128"/>
              </a:rPr>
              <a:t>目指す姿（</a:t>
            </a:r>
            <a:r>
              <a:rPr lang="en-US" altLang="ja-JP" sz="2400" b="1" dirty="0">
                <a:solidFill>
                  <a:srgbClr val="4D4D4D"/>
                </a:solidFill>
                <a:latin typeface="メイリオ" panose="020B0604030504040204" pitchFamily="50" charset="-128"/>
                <a:ea typeface="メイリオ" panose="020B0604030504040204" pitchFamily="50" charset="-128"/>
                <a:cs typeface="メイリオ" panose="020B0604030504040204" pitchFamily="50" charset="-128"/>
              </a:rPr>
              <a:t>Vision</a:t>
            </a:r>
            <a:r>
              <a:rPr lang="ja-JP" altLang="en-US" sz="2400" b="1" dirty="0">
                <a:solidFill>
                  <a:srgbClr val="4D4D4D"/>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6" name="Rectangle 3"/>
          <p:cNvSpPr>
            <a:spLocks noChangeArrowheads="1"/>
          </p:cNvSpPr>
          <p:nvPr/>
        </p:nvSpPr>
        <p:spPr bwMode="auto">
          <a:xfrm>
            <a:off x="1763688" y="3465004"/>
            <a:ext cx="7017469" cy="1980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6000" tIns="36000" rIns="36000" bIns="36000"/>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spcAft>
                <a:spcPts val="600"/>
              </a:spcAft>
            </a:pPr>
            <a:r>
              <a:rPr lang="ja-JP" altLang="en-US" sz="2000">
                <a:solidFill>
                  <a:srgbClr val="333333"/>
                </a:solidFill>
                <a:latin typeface="HGP明朝E" panose="02020900000000000000" pitchFamily="18" charset="-128"/>
                <a:ea typeface="HGP明朝E" panose="02020900000000000000" pitchFamily="18" charset="-128"/>
              </a:rPr>
              <a:t>他地域・他産業・官・学と連携・協力し</a:t>
            </a:r>
            <a:endParaRPr lang="en-US" altLang="ja-JP" sz="2000">
              <a:solidFill>
                <a:srgbClr val="333333"/>
              </a:solidFill>
              <a:latin typeface="HGP明朝E" panose="02020900000000000000" pitchFamily="18" charset="-128"/>
              <a:ea typeface="HGP明朝E" panose="02020900000000000000" pitchFamily="18" charset="-128"/>
            </a:endParaRPr>
          </a:p>
          <a:p>
            <a:pPr eaLnBrk="1" hangingPunct="1">
              <a:spcAft>
                <a:spcPts val="600"/>
              </a:spcAft>
            </a:pPr>
            <a:r>
              <a:rPr lang="ja-JP" altLang="en-US" sz="2000">
                <a:solidFill>
                  <a:srgbClr val="333333"/>
                </a:solidFill>
                <a:latin typeface="HGP明朝E" panose="02020900000000000000" pitchFamily="18" charset="-128"/>
                <a:ea typeface="HGP明朝E" panose="02020900000000000000" pitchFamily="18" charset="-128"/>
              </a:rPr>
              <a:t>ＩＣＴの力を地域社会の未来に役立てるとともに</a:t>
            </a:r>
            <a:endParaRPr lang="en-US" altLang="ja-JP" sz="2000">
              <a:solidFill>
                <a:srgbClr val="333333"/>
              </a:solidFill>
              <a:latin typeface="HGP明朝E" panose="02020900000000000000" pitchFamily="18" charset="-128"/>
              <a:ea typeface="HGP明朝E" panose="02020900000000000000" pitchFamily="18" charset="-128"/>
            </a:endParaRPr>
          </a:p>
          <a:p>
            <a:pPr eaLnBrk="1" hangingPunct="1">
              <a:spcAft>
                <a:spcPts val="600"/>
              </a:spcAft>
            </a:pPr>
            <a:r>
              <a:rPr lang="ja-JP" altLang="en-US" sz="2000">
                <a:solidFill>
                  <a:srgbClr val="333333"/>
                </a:solidFill>
                <a:latin typeface="HGP明朝E" panose="02020900000000000000" pitchFamily="18" charset="-128"/>
                <a:ea typeface="HGP明朝E" panose="02020900000000000000" pitchFamily="18" charset="-128"/>
              </a:rPr>
              <a:t>地域の特性を活かしてＩＣＴ産業の振興を図り</a:t>
            </a:r>
            <a:endParaRPr lang="en-US" altLang="ja-JP" sz="2000">
              <a:solidFill>
                <a:srgbClr val="333333"/>
              </a:solidFill>
              <a:latin typeface="HGP明朝E" panose="02020900000000000000" pitchFamily="18" charset="-128"/>
              <a:ea typeface="HGP明朝E" panose="02020900000000000000" pitchFamily="18" charset="-128"/>
            </a:endParaRPr>
          </a:p>
          <a:p>
            <a:pPr eaLnBrk="1" hangingPunct="1">
              <a:spcAft>
                <a:spcPts val="600"/>
              </a:spcAft>
            </a:pPr>
            <a:r>
              <a:rPr lang="ja-JP" altLang="en-US" sz="2000">
                <a:solidFill>
                  <a:srgbClr val="333333"/>
                </a:solidFill>
                <a:latin typeface="HGP明朝E" panose="02020900000000000000" pitchFamily="18" charset="-128"/>
                <a:ea typeface="HGP明朝E" panose="02020900000000000000" pitchFamily="18" charset="-128"/>
              </a:rPr>
              <a:t>ＩＣＴビジネスの拡大をとおして地域の発展に貢献します</a:t>
            </a:r>
            <a:endParaRPr lang="en-US" altLang="ja-JP" sz="2000">
              <a:solidFill>
                <a:srgbClr val="333333"/>
              </a:solidFill>
              <a:latin typeface="HGP明朝E" panose="02020900000000000000" pitchFamily="18" charset="-128"/>
              <a:ea typeface="HGP明朝E" panose="02020900000000000000" pitchFamily="18" charset="-128"/>
            </a:endParaRPr>
          </a:p>
        </p:txBody>
      </p:sp>
      <p:sp>
        <p:nvSpPr>
          <p:cNvPr id="8" name="正方形/長方形 7"/>
          <p:cNvSpPr/>
          <p:nvPr/>
        </p:nvSpPr>
        <p:spPr>
          <a:xfrm>
            <a:off x="922910" y="1700992"/>
            <a:ext cx="7308812" cy="1656000"/>
          </a:xfrm>
          <a:prstGeom prst="rect">
            <a:avLst/>
          </a:prstGeom>
          <a:noFill/>
          <a:ln w="12700">
            <a:noFill/>
          </a:ln>
          <a:effectLst/>
        </p:spPr>
        <p:style>
          <a:lnRef idx="3">
            <a:schemeClr val="lt1"/>
          </a:lnRef>
          <a:fillRef idx="1">
            <a:schemeClr val="accent3"/>
          </a:fillRef>
          <a:effectRef idx="1">
            <a:schemeClr val="accent3"/>
          </a:effectRef>
          <a:fontRef idx="minor">
            <a:schemeClr val="lt1"/>
          </a:fontRef>
        </p:style>
        <p:txBody>
          <a:bodyPr wrap="square" lIns="36000" tIns="108000" rIns="36000" bIns="36000" anchor="ctr">
            <a:noAutofit/>
          </a:bodyPr>
          <a:lstStyle/>
          <a:p>
            <a:pPr algn="ctr">
              <a:spcAft>
                <a:spcPts val="1800"/>
              </a:spcAft>
              <a:defRPr/>
            </a:pPr>
            <a:r>
              <a:rPr lang="en-US" altLang="ja-JP" sz="3600" spc="400">
                <a:solidFill>
                  <a:schemeClr val="bg1"/>
                </a:solidFill>
                <a:effectLst>
                  <a:glow rad="139700">
                    <a:srgbClr val="5F5F5F"/>
                  </a:glo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a:t>
            </a:r>
            <a:r>
              <a:rPr lang="ja-JP" altLang="en-US" sz="3600" spc="400">
                <a:solidFill>
                  <a:schemeClr val="bg1"/>
                </a:solidFill>
                <a:effectLst>
                  <a:glow rad="139700">
                    <a:srgbClr val="5F5F5F"/>
                  </a:glo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ＩＣＴを地域の力に</a:t>
            </a:r>
            <a:r>
              <a:rPr lang="en-US" altLang="ja-JP" sz="3600" spc="400">
                <a:solidFill>
                  <a:schemeClr val="bg1"/>
                </a:solidFill>
                <a:effectLst>
                  <a:glow rad="139700">
                    <a:srgbClr val="5F5F5F"/>
                  </a:glo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a:t>
            </a:r>
            <a:endParaRPr lang="ja-JP" altLang="en-US" spc="400">
              <a:solidFill>
                <a:schemeClr val="bg1"/>
              </a:solidFill>
              <a:effectLst>
                <a:glow rad="139700">
                  <a:srgbClr val="5F5F5F"/>
                </a:glo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a:p>
            <a:pPr algn="ctr">
              <a:spcAft>
                <a:spcPts val="1800"/>
              </a:spcAft>
              <a:defRPr/>
            </a:pPr>
            <a:r>
              <a:rPr lang="ja-JP" altLang="en-US" sz="2200">
                <a:solidFill>
                  <a:srgbClr val="4D4D4D"/>
                </a:solidFill>
                <a:latin typeface="HGP明朝E" panose="02020900000000000000" pitchFamily="18" charset="-128"/>
                <a:ea typeface="HGP明朝E" panose="02020900000000000000" pitchFamily="18" charset="-128"/>
                <a:cs typeface="メイリオ" panose="020B0604030504040204" pitchFamily="50" charset="-128"/>
              </a:rPr>
              <a:t>～ 地域の明日を担う魅力あるＩＣＴ産業を目指して ～</a:t>
            </a:r>
            <a:endParaRPr lang="en-US" altLang="ja-JP" sz="2200">
              <a:solidFill>
                <a:srgbClr val="4D4D4D"/>
              </a:solidFill>
              <a:latin typeface="HGP明朝E" panose="02020900000000000000" pitchFamily="18" charset="-128"/>
              <a:ea typeface="HGP明朝E" panose="02020900000000000000" pitchFamily="18" charset="-128"/>
              <a:cs typeface="メイリオ" panose="020B0604030504040204" pitchFamily="50" charset="-128"/>
            </a:endParaRPr>
          </a:p>
        </p:txBody>
      </p:sp>
    </p:spTree>
    <p:extLst>
      <p:ext uri="{BB962C8B-B14F-4D97-AF65-F5344CB8AC3E}">
        <p14:creationId xmlns:p14="http://schemas.microsoft.com/office/powerpoint/2010/main" val="414801450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95" name="グループ化 7194"/>
          <p:cNvGrpSpPr/>
          <p:nvPr/>
        </p:nvGrpSpPr>
        <p:grpSpPr>
          <a:xfrm>
            <a:off x="4978354" y="1107777"/>
            <a:ext cx="1152000" cy="1385119"/>
            <a:chOff x="7236296" y="579963"/>
            <a:chExt cx="1152000" cy="1385119"/>
          </a:xfrm>
        </p:grpSpPr>
        <p:sp>
          <p:nvSpPr>
            <p:cNvPr id="175" name="円/楕円 174"/>
            <p:cNvSpPr/>
            <p:nvPr/>
          </p:nvSpPr>
          <p:spPr>
            <a:xfrm>
              <a:off x="7236296" y="1569082"/>
              <a:ext cx="1152000" cy="396000"/>
            </a:xfrm>
            <a:prstGeom prst="ellipse">
              <a:avLst/>
            </a:prstGeom>
            <a:gradFill flip="none" rotWithShape="1">
              <a:gsLst>
                <a:gs pos="50000">
                  <a:srgbClr val="808080">
                    <a:lumMod val="50000"/>
                    <a:lumOff val="50000"/>
                    <a:alpha val="68000"/>
                  </a:srgbClr>
                </a:gs>
                <a:gs pos="0">
                  <a:srgbClr val="969696"/>
                </a:gs>
                <a:gs pos="100000">
                  <a:srgbClr val="808080">
                    <a:alpha val="0"/>
                  </a:srgbClr>
                </a:gs>
              </a:gsLst>
              <a:path path="shape">
                <a:fillToRect l="50000" t="50000" r="50000" b="50000"/>
              </a:path>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b="1">
                <a:solidFill>
                  <a:srgbClr val="333333"/>
                </a:solidFill>
                <a:latin typeface="Century" panose="02040604050505020304" pitchFamily="18" charset="0"/>
                <a:ea typeface="メイリオ" panose="020B0604030504040204" pitchFamily="50" charset="-128"/>
                <a:cs typeface="Arial" panose="020B0604020202020204" pitchFamily="34" charset="0"/>
              </a:endParaRPr>
            </a:p>
          </p:txBody>
        </p:sp>
        <p:sp>
          <p:nvSpPr>
            <p:cNvPr id="176" name="円/楕円 175"/>
            <p:cNvSpPr>
              <a:spLocks noChangeAspect="1"/>
            </p:cNvSpPr>
            <p:nvPr/>
          </p:nvSpPr>
          <p:spPr>
            <a:xfrm>
              <a:off x="7236296" y="579963"/>
              <a:ext cx="1152000" cy="1152000"/>
            </a:xfrm>
            <a:prstGeom prst="ellipse">
              <a:avLst/>
            </a:prstGeom>
            <a:gradFill flip="none" rotWithShape="1">
              <a:gsLst>
                <a:gs pos="0">
                  <a:srgbClr val="28D728"/>
                </a:gs>
                <a:gs pos="50000">
                  <a:srgbClr val="33CC33">
                    <a:shade val="67500"/>
                    <a:satMod val="115000"/>
                  </a:srgbClr>
                </a:gs>
                <a:gs pos="100000">
                  <a:srgbClr val="127D12"/>
                </a:gs>
              </a:gsLst>
              <a:path path="circle">
                <a:fillToRect l="50000" t="50000" r="50000" b="50000"/>
              </a:path>
              <a:tileRect/>
            </a:gradFill>
            <a:ln w="12700">
              <a:solidFill>
                <a:srgbClr val="127D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solidFill>
                  <a:srgbClr val="333333"/>
                </a:solidFill>
                <a:latin typeface="HGP明朝E" panose="02020900000000000000" pitchFamily="18" charset="-128"/>
                <a:ea typeface="HGP明朝E" panose="02020900000000000000" pitchFamily="18" charset="-128"/>
                <a:cs typeface="Arial" panose="020B0604020202020204" pitchFamily="34" charset="0"/>
              </a:endParaRPr>
            </a:p>
          </p:txBody>
        </p:sp>
        <p:sp>
          <p:nvSpPr>
            <p:cNvPr id="177" name="円/楕円 176"/>
            <p:cNvSpPr/>
            <p:nvPr/>
          </p:nvSpPr>
          <p:spPr>
            <a:xfrm>
              <a:off x="7692533" y="668910"/>
              <a:ext cx="540000" cy="540000"/>
            </a:xfrm>
            <a:prstGeom prst="ellipse">
              <a:avLst/>
            </a:prstGeom>
            <a:gradFill flip="none" rotWithShape="1">
              <a:gsLst>
                <a:gs pos="60000">
                  <a:srgbClr val="336699">
                    <a:lumMod val="30000"/>
                    <a:lumOff val="70000"/>
                    <a:alpha val="30000"/>
                  </a:srgbClr>
                </a:gs>
                <a:gs pos="0">
                  <a:schemeClr val="bg1">
                    <a:alpha val="90000"/>
                  </a:schemeClr>
                </a:gs>
                <a:gs pos="100000">
                  <a:srgbClr val="336699">
                    <a:alpha val="0"/>
                  </a:srgbClr>
                </a:gs>
              </a:gsLst>
              <a:path path="shape">
                <a:fillToRect l="50000" t="50000" r="50000" b="50000"/>
              </a:path>
              <a:tileRect/>
            </a:gradFill>
            <a:ln w="12700">
              <a:noFill/>
            </a:ln>
            <a:effectLst>
              <a:glow>
                <a:schemeClr val="bg1"/>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b="1">
                <a:solidFill>
                  <a:srgbClr val="333333"/>
                </a:solidFill>
                <a:latin typeface="Century" panose="02040604050505020304" pitchFamily="18" charset="0"/>
                <a:ea typeface="メイリオ" panose="020B0604030504040204" pitchFamily="50" charset="-128"/>
                <a:cs typeface="Arial" panose="020B0604020202020204" pitchFamily="34" charset="0"/>
              </a:endParaRPr>
            </a:p>
          </p:txBody>
        </p:sp>
      </p:grpSp>
      <p:cxnSp>
        <p:nvCxnSpPr>
          <p:cNvPr id="115" name="直線コネクタ 114"/>
          <p:cNvCxnSpPr>
            <a:stCxn id="176" idx="4"/>
            <a:endCxn id="60" idx="0"/>
          </p:cNvCxnSpPr>
          <p:nvPr/>
        </p:nvCxnSpPr>
        <p:spPr>
          <a:xfrm>
            <a:off x="5554354" y="2259777"/>
            <a:ext cx="540" cy="290316"/>
          </a:xfrm>
          <a:prstGeom prst="line">
            <a:avLst/>
          </a:prstGeom>
          <a:ln w="254000">
            <a:solidFill>
              <a:srgbClr val="777777"/>
            </a:solidFill>
          </a:ln>
        </p:spPr>
        <p:style>
          <a:lnRef idx="1">
            <a:schemeClr val="accent1"/>
          </a:lnRef>
          <a:fillRef idx="0">
            <a:schemeClr val="accent1"/>
          </a:fillRef>
          <a:effectRef idx="0">
            <a:schemeClr val="accent1"/>
          </a:effectRef>
          <a:fontRef idx="minor">
            <a:schemeClr val="tx1"/>
          </a:fontRef>
        </p:style>
      </p:cxnSp>
      <p:pic>
        <p:nvPicPr>
          <p:cNvPr id="75" name="Picture 8" descr="「人々 イラスト 無料」の画像検索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40954" y="2620022"/>
            <a:ext cx="864000" cy="825119"/>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8" descr="「人々 イラスト 無料」の画像検索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8498" y="3546484"/>
            <a:ext cx="864000" cy="825119"/>
          </a:xfrm>
          <a:prstGeom prst="rect">
            <a:avLst/>
          </a:prstGeom>
          <a:noFill/>
          <a:extLst>
            <a:ext uri="{909E8E84-426E-40DD-AFC4-6F175D3DCCD1}">
              <a14:hiddenFill xmlns:a14="http://schemas.microsoft.com/office/drawing/2010/main">
                <a:solidFill>
                  <a:srgbClr val="FFFFFF"/>
                </a:solidFill>
              </a14:hiddenFill>
            </a:ext>
          </a:extLst>
        </p:spPr>
      </p:pic>
      <p:sp>
        <p:nvSpPr>
          <p:cNvPr id="167" name="円/楕円 166"/>
          <p:cNvSpPr/>
          <p:nvPr/>
        </p:nvSpPr>
        <p:spPr>
          <a:xfrm>
            <a:off x="3923415" y="4257108"/>
            <a:ext cx="648000" cy="288000"/>
          </a:xfrm>
          <a:prstGeom prst="ellipse">
            <a:avLst/>
          </a:prstGeom>
          <a:gradFill flip="none" rotWithShape="1">
            <a:gsLst>
              <a:gs pos="50000">
                <a:srgbClr val="808080">
                  <a:lumMod val="50000"/>
                  <a:lumOff val="50000"/>
                  <a:alpha val="68000"/>
                </a:srgbClr>
              </a:gs>
              <a:gs pos="0">
                <a:srgbClr val="969696"/>
              </a:gs>
              <a:gs pos="100000">
                <a:srgbClr val="808080">
                  <a:alpha val="0"/>
                </a:srgbClr>
              </a:gs>
            </a:gsLst>
            <a:path path="shape">
              <a:fillToRect l="50000" t="50000" r="50000" b="50000"/>
            </a:path>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b="1">
              <a:solidFill>
                <a:srgbClr val="333333"/>
              </a:solidFill>
              <a:latin typeface="Century" panose="02040604050505020304" pitchFamily="18" charset="0"/>
              <a:ea typeface="メイリオ" panose="020B0604030504040204" pitchFamily="50" charset="-128"/>
              <a:cs typeface="Arial" panose="020B0604020202020204" pitchFamily="34" charset="0"/>
            </a:endParaRPr>
          </a:p>
        </p:txBody>
      </p:sp>
      <p:sp>
        <p:nvSpPr>
          <p:cNvPr id="136" name="円/楕円 135"/>
          <p:cNvSpPr/>
          <p:nvPr/>
        </p:nvSpPr>
        <p:spPr>
          <a:xfrm>
            <a:off x="6561937" y="4307528"/>
            <a:ext cx="720000" cy="288000"/>
          </a:xfrm>
          <a:prstGeom prst="ellipse">
            <a:avLst/>
          </a:prstGeom>
          <a:gradFill flip="none" rotWithShape="1">
            <a:gsLst>
              <a:gs pos="50000">
                <a:srgbClr val="808080">
                  <a:lumMod val="50000"/>
                  <a:lumOff val="50000"/>
                  <a:alpha val="68000"/>
                </a:srgbClr>
              </a:gs>
              <a:gs pos="0">
                <a:srgbClr val="969696"/>
              </a:gs>
              <a:gs pos="100000">
                <a:srgbClr val="808080">
                  <a:alpha val="0"/>
                </a:srgbClr>
              </a:gs>
            </a:gsLst>
            <a:path path="shape">
              <a:fillToRect l="50000" t="50000" r="50000" b="50000"/>
            </a:path>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b="1">
              <a:solidFill>
                <a:srgbClr val="333333"/>
              </a:solidFill>
              <a:latin typeface="Century" panose="02040604050505020304" pitchFamily="18" charset="0"/>
              <a:ea typeface="メイリオ" panose="020B0604030504040204" pitchFamily="50" charset="-128"/>
              <a:cs typeface="Arial" panose="020B0604020202020204" pitchFamily="34" charset="0"/>
            </a:endParaRPr>
          </a:p>
        </p:txBody>
      </p:sp>
      <p:sp>
        <p:nvSpPr>
          <p:cNvPr id="7172" name="Rectangle 4"/>
          <p:cNvSpPr>
            <a:spLocks noGrp="1" noChangeArrowheads="1"/>
          </p:cNvSpPr>
          <p:nvPr>
            <p:ph type="title" idx="4294967295"/>
          </p:nvPr>
        </p:nvSpPr>
        <p:spPr bwMode="auto">
          <a:xfrm>
            <a:off x="177800" y="0"/>
            <a:ext cx="74295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ctr"/>
          <a:lstStyle/>
          <a:p>
            <a:pPr algn="l" eaLnBrk="1" hangingPunct="1"/>
            <a:r>
              <a:rPr lang="en-US" altLang="ja-JP" sz="2400" b="1" dirty="0">
                <a:solidFill>
                  <a:srgbClr val="4D4D4D"/>
                </a:solidFill>
                <a:latin typeface="メイリオ" panose="020B0604030504040204" pitchFamily="50" charset="-128"/>
                <a:ea typeface="メイリオ" panose="020B0604030504040204" pitchFamily="50" charset="-128"/>
                <a:cs typeface="Arial" panose="020B0604020202020204" pitchFamily="34" charset="0"/>
              </a:rPr>
              <a:t>7.</a:t>
            </a:r>
            <a:r>
              <a:rPr lang="ja-JP" altLang="en-US" sz="2400" b="1">
                <a:solidFill>
                  <a:srgbClr val="4D4D4D"/>
                </a:solidFill>
                <a:latin typeface="メイリオ" panose="020B0604030504040204" pitchFamily="50" charset="-128"/>
                <a:ea typeface="メイリオ" panose="020B0604030504040204" pitchFamily="50" charset="-128"/>
                <a:cs typeface="Arial" panose="020B0604020202020204" pitchFamily="34" charset="0"/>
              </a:rPr>
              <a:t> </a:t>
            </a:r>
            <a:r>
              <a:rPr lang="en-US" altLang="ja-JP" sz="2400" b="1" dirty="0">
                <a:solidFill>
                  <a:srgbClr val="4D4D4D"/>
                </a:solidFill>
                <a:latin typeface="メイリオ" panose="020B0604030504040204" pitchFamily="50" charset="-128"/>
                <a:ea typeface="メイリオ" panose="020B0604030504040204" pitchFamily="50" charset="-128"/>
                <a:cs typeface="Arial" panose="020B0604020202020204" pitchFamily="34" charset="0"/>
              </a:rPr>
              <a:t>Vision</a:t>
            </a:r>
            <a:r>
              <a:rPr lang="ja-JP" altLang="en-US" sz="2400" b="1" dirty="0">
                <a:solidFill>
                  <a:srgbClr val="4D4D4D"/>
                </a:solidFill>
                <a:latin typeface="メイリオ" panose="020B0604030504040204" pitchFamily="50" charset="-128"/>
                <a:ea typeface="メイリオ" panose="020B0604030504040204" pitchFamily="50" charset="-128"/>
                <a:cs typeface="Arial" panose="020B0604020202020204" pitchFamily="34" charset="0"/>
              </a:rPr>
              <a:t>実現イメージ</a:t>
            </a:r>
          </a:p>
        </p:txBody>
      </p:sp>
      <p:cxnSp>
        <p:nvCxnSpPr>
          <p:cNvPr id="68" name="直線コネクタ 67"/>
          <p:cNvCxnSpPr>
            <a:stCxn id="60" idx="5"/>
            <a:endCxn id="132" idx="1"/>
          </p:cNvCxnSpPr>
          <p:nvPr/>
        </p:nvCxnSpPr>
        <p:spPr>
          <a:xfrm>
            <a:off x="6369481" y="4516680"/>
            <a:ext cx="364408" cy="344520"/>
          </a:xfrm>
          <a:prstGeom prst="line">
            <a:avLst/>
          </a:prstGeom>
          <a:ln w="152400">
            <a:solidFill>
              <a:srgbClr val="777777"/>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a:stCxn id="60" idx="3"/>
            <a:endCxn id="87" idx="7"/>
          </p:cNvCxnSpPr>
          <p:nvPr/>
        </p:nvCxnSpPr>
        <p:spPr>
          <a:xfrm flipH="1">
            <a:off x="4375936" y="4516680"/>
            <a:ext cx="364371" cy="345538"/>
          </a:xfrm>
          <a:prstGeom prst="line">
            <a:avLst/>
          </a:prstGeom>
          <a:ln w="152400">
            <a:solidFill>
              <a:srgbClr val="777777"/>
            </a:solidFill>
          </a:ln>
        </p:spPr>
        <p:style>
          <a:lnRef idx="1">
            <a:schemeClr val="accent1"/>
          </a:lnRef>
          <a:fillRef idx="0">
            <a:schemeClr val="accent1"/>
          </a:fillRef>
          <a:effectRef idx="0">
            <a:schemeClr val="accent1"/>
          </a:effectRef>
          <a:fontRef idx="minor">
            <a:schemeClr val="tx1"/>
          </a:fontRef>
        </p:style>
      </p:cxnSp>
      <p:grpSp>
        <p:nvGrpSpPr>
          <p:cNvPr id="28" name="グループ化 27"/>
          <p:cNvGrpSpPr/>
          <p:nvPr/>
        </p:nvGrpSpPr>
        <p:grpSpPr>
          <a:xfrm>
            <a:off x="3577010" y="4725144"/>
            <a:ext cx="936000" cy="1084749"/>
            <a:chOff x="2231740" y="1015309"/>
            <a:chExt cx="936000" cy="1084749"/>
          </a:xfrm>
        </p:grpSpPr>
        <p:sp>
          <p:nvSpPr>
            <p:cNvPr id="86" name="円/楕円 85"/>
            <p:cNvSpPr/>
            <p:nvPr/>
          </p:nvSpPr>
          <p:spPr>
            <a:xfrm>
              <a:off x="2231740" y="1776058"/>
              <a:ext cx="936000" cy="324000"/>
            </a:xfrm>
            <a:prstGeom prst="ellipse">
              <a:avLst/>
            </a:prstGeom>
            <a:gradFill flip="none" rotWithShape="1">
              <a:gsLst>
                <a:gs pos="50000">
                  <a:srgbClr val="808080">
                    <a:lumMod val="50000"/>
                    <a:lumOff val="50000"/>
                    <a:alpha val="68000"/>
                  </a:srgbClr>
                </a:gs>
                <a:gs pos="0">
                  <a:srgbClr val="969696"/>
                </a:gs>
                <a:gs pos="100000">
                  <a:srgbClr val="808080">
                    <a:alpha val="0"/>
                  </a:srgbClr>
                </a:gs>
              </a:gsLst>
              <a:path path="shape">
                <a:fillToRect l="50000" t="50000" r="50000" b="50000"/>
              </a:path>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b="1">
                <a:solidFill>
                  <a:srgbClr val="333333"/>
                </a:solidFill>
                <a:latin typeface="Century" panose="02040604050505020304" pitchFamily="18" charset="0"/>
                <a:ea typeface="メイリオ" panose="020B0604030504040204" pitchFamily="50" charset="-128"/>
                <a:cs typeface="Arial" panose="020B0604020202020204" pitchFamily="34" charset="0"/>
              </a:endParaRPr>
            </a:p>
          </p:txBody>
        </p:sp>
        <p:sp>
          <p:nvSpPr>
            <p:cNvPr id="87" name="円/楕円 86"/>
            <p:cNvSpPr>
              <a:spLocks noChangeAspect="1"/>
            </p:cNvSpPr>
            <p:nvPr/>
          </p:nvSpPr>
          <p:spPr>
            <a:xfrm>
              <a:off x="2231740" y="1015309"/>
              <a:ext cx="936000" cy="936000"/>
            </a:xfrm>
            <a:prstGeom prst="ellipse">
              <a:avLst/>
            </a:prstGeom>
            <a:gradFill flip="none" rotWithShape="1">
              <a:gsLst>
                <a:gs pos="0">
                  <a:srgbClr val="2B66A1"/>
                </a:gs>
                <a:gs pos="50000">
                  <a:srgbClr val="336699">
                    <a:shade val="67500"/>
                    <a:satMod val="115000"/>
                  </a:srgbClr>
                </a:gs>
                <a:gs pos="100000">
                  <a:srgbClr val="15385C"/>
                </a:gs>
              </a:gsLst>
              <a:path path="circle">
                <a:fillToRect l="50000" t="50000" r="50000" b="50000"/>
              </a:path>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solidFill>
                  <a:srgbClr val="333333"/>
                </a:solidFill>
                <a:latin typeface="HGP明朝E" panose="02020900000000000000" pitchFamily="18" charset="-128"/>
                <a:ea typeface="HGP明朝E" panose="02020900000000000000" pitchFamily="18" charset="-128"/>
                <a:cs typeface="Arial" panose="020B0604020202020204" pitchFamily="34" charset="0"/>
              </a:endParaRPr>
            </a:p>
          </p:txBody>
        </p:sp>
        <p:sp>
          <p:nvSpPr>
            <p:cNvPr id="88" name="円/楕円 87"/>
            <p:cNvSpPr/>
            <p:nvPr/>
          </p:nvSpPr>
          <p:spPr>
            <a:xfrm>
              <a:off x="2591780" y="1095284"/>
              <a:ext cx="468000" cy="468000"/>
            </a:xfrm>
            <a:prstGeom prst="ellipse">
              <a:avLst/>
            </a:prstGeom>
            <a:gradFill flip="none" rotWithShape="1">
              <a:gsLst>
                <a:gs pos="60000">
                  <a:srgbClr val="336699">
                    <a:lumMod val="30000"/>
                    <a:lumOff val="70000"/>
                    <a:alpha val="30000"/>
                  </a:srgbClr>
                </a:gs>
                <a:gs pos="0">
                  <a:schemeClr val="bg1">
                    <a:alpha val="90000"/>
                  </a:schemeClr>
                </a:gs>
                <a:gs pos="100000">
                  <a:srgbClr val="336699">
                    <a:alpha val="0"/>
                  </a:srgbClr>
                </a:gs>
              </a:gsLst>
              <a:path path="shape">
                <a:fillToRect l="50000" t="50000" r="50000" b="50000"/>
              </a:path>
              <a:tileRect/>
            </a:gradFill>
            <a:ln w="12700">
              <a:noFill/>
            </a:ln>
            <a:effectLst>
              <a:glow>
                <a:schemeClr val="bg1"/>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b="1">
                <a:solidFill>
                  <a:srgbClr val="333333"/>
                </a:solidFill>
                <a:latin typeface="Century" panose="02040604050505020304" pitchFamily="18" charset="0"/>
                <a:ea typeface="メイリオ" panose="020B0604030504040204" pitchFamily="50" charset="-128"/>
                <a:cs typeface="Arial" panose="020B0604020202020204" pitchFamily="34" charset="0"/>
              </a:endParaRPr>
            </a:p>
          </p:txBody>
        </p:sp>
      </p:grpSp>
      <p:sp>
        <p:nvSpPr>
          <p:cNvPr id="91" name="Rectangle 3"/>
          <p:cNvSpPr>
            <a:spLocks noChangeArrowheads="1"/>
          </p:cNvSpPr>
          <p:nvPr/>
        </p:nvSpPr>
        <p:spPr bwMode="auto">
          <a:xfrm>
            <a:off x="3450997" y="5166423"/>
            <a:ext cx="1170129" cy="38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6000" tIns="36000" rIns="36000" bIns="36000"/>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algn="ctr" eaLnBrk="1" hangingPunct="1">
              <a:spcAft>
                <a:spcPts val="600"/>
              </a:spcAft>
            </a:pPr>
            <a:r>
              <a:rPr lang="ja-JP" altLang="en-US" sz="1800">
                <a:solidFill>
                  <a:schemeClr val="bg1"/>
                </a:solidFill>
                <a:effectLst>
                  <a:glow rad="101600">
                    <a:srgbClr val="333333"/>
                  </a:glow>
                </a:effectLst>
                <a:latin typeface="HGP明朝E" panose="02020900000000000000" pitchFamily="18" charset="-128"/>
                <a:ea typeface="HGP明朝E" panose="02020900000000000000" pitchFamily="18" charset="-128"/>
              </a:rPr>
              <a:t>国</a:t>
            </a:r>
            <a:endParaRPr lang="en-US" altLang="ja-JP" sz="1800">
              <a:solidFill>
                <a:schemeClr val="bg1"/>
              </a:solidFill>
              <a:effectLst>
                <a:glow rad="101600">
                  <a:srgbClr val="333333"/>
                </a:glow>
              </a:effectLst>
              <a:latin typeface="HGP明朝E" panose="02020900000000000000" pitchFamily="18" charset="-128"/>
              <a:ea typeface="HGP明朝E" panose="02020900000000000000" pitchFamily="18" charset="-128"/>
            </a:endParaRPr>
          </a:p>
        </p:txBody>
      </p:sp>
      <p:grpSp>
        <p:nvGrpSpPr>
          <p:cNvPr id="7175" name="グループ化 7174"/>
          <p:cNvGrpSpPr/>
          <p:nvPr/>
        </p:nvGrpSpPr>
        <p:grpSpPr>
          <a:xfrm>
            <a:off x="3577010" y="1732183"/>
            <a:ext cx="936000" cy="1084749"/>
            <a:chOff x="2116954" y="927854"/>
            <a:chExt cx="936000" cy="1084749"/>
          </a:xfrm>
        </p:grpSpPr>
        <p:sp>
          <p:nvSpPr>
            <p:cNvPr id="100" name="円/楕円 99"/>
            <p:cNvSpPr/>
            <p:nvPr/>
          </p:nvSpPr>
          <p:spPr>
            <a:xfrm>
              <a:off x="2116954" y="1688603"/>
              <a:ext cx="936000" cy="324000"/>
            </a:xfrm>
            <a:prstGeom prst="ellipse">
              <a:avLst/>
            </a:prstGeom>
            <a:gradFill flip="none" rotWithShape="1">
              <a:gsLst>
                <a:gs pos="50000">
                  <a:srgbClr val="808080">
                    <a:lumMod val="50000"/>
                    <a:lumOff val="50000"/>
                    <a:alpha val="68000"/>
                  </a:srgbClr>
                </a:gs>
                <a:gs pos="0">
                  <a:srgbClr val="969696"/>
                </a:gs>
                <a:gs pos="100000">
                  <a:srgbClr val="808080">
                    <a:alpha val="0"/>
                  </a:srgbClr>
                </a:gs>
              </a:gsLst>
              <a:path path="shape">
                <a:fillToRect l="50000" t="50000" r="50000" b="50000"/>
              </a:path>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b="1">
                <a:solidFill>
                  <a:srgbClr val="333333"/>
                </a:solidFill>
                <a:latin typeface="Century" panose="02040604050505020304" pitchFamily="18" charset="0"/>
                <a:ea typeface="メイリオ" panose="020B0604030504040204" pitchFamily="50" charset="-128"/>
                <a:cs typeface="Arial" panose="020B0604020202020204" pitchFamily="34" charset="0"/>
              </a:endParaRPr>
            </a:p>
          </p:txBody>
        </p:sp>
        <p:sp>
          <p:nvSpPr>
            <p:cNvPr id="101" name="円/楕円 100"/>
            <p:cNvSpPr>
              <a:spLocks noChangeAspect="1"/>
            </p:cNvSpPr>
            <p:nvPr/>
          </p:nvSpPr>
          <p:spPr>
            <a:xfrm>
              <a:off x="2116954" y="927854"/>
              <a:ext cx="936000" cy="936000"/>
            </a:xfrm>
            <a:prstGeom prst="ellipse">
              <a:avLst/>
            </a:prstGeom>
            <a:gradFill>
              <a:gsLst>
                <a:gs pos="50000">
                  <a:srgbClr val="336600">
                    <a:lumMod val="100000"/>
                  </a:srgbClr>
                </a:gs>
                <a:gs pos="0">
                  <a:srgbClr val="336600">
                    <a:lumMod val="90000"/>
                    <a:lumOff val="10000"/>
                  </a:srgbClr>
                </a:gs>
                <a:gs pos="100000">
                  <a:srgbClr val="336600">
                    <a:lumMod val="30000"/>
                  </a:srgbClr>
                </a:gs>
              </a:gsLst>
              <a:path path="shape">
                <a:fillToRect l="50000" t="50000" r="50000" b="50000"/>
              </a:path>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solidFill>
                  <a:srgbClr val="333333"/>
                </a:solidFill>
                <a:latin typeface="HGP明朝E" panose="02020900000000000000" pitchFamily="18" charset="-128"/>
                <a:ea typeface="HGP明朝E" panose="02020900000000000000" pitchFamily="18" charset="-128"/>
                <a:cs typeface="Arial" panose="020B0604020202020204" pitchFamily="34" charset="0"/>
              </a:endParaRPr>
            </a:p>
          </p:txBody>
        </p:sp>
        <p:sp>
          <p:nvSpPr>
            <p:cNvPr id="102" name="円/楕円 101"/>
            <p:cNvSpPr/>
            <p:nvPr/>
          </p:nvSpPr>
          <p:spPr>
            <a:xfrm>
              <a:off x="2476994" y="1007829"/>
              <a:ext cx="468000" cy="468000"/>
            </a:xfrm>
            <a:prstGeom prst="ellipse">
              <a:avLst/>
            </a:prstGeom>
            <a:gradFill flip="none" rotWithShape="1">
              <a:gsLst>
                <a:gs pos="60000">
                  <a:srgbClr val="336699">
                    <a:lumMod val="30000"/>
                    <a:lumOff val="70000"/>
                    <a:alpha val="30000"/>
                  </a:srgbClr>
                </a:gs>
                <a:gs pos="0">
                  <a:schemeClr val="bg1">
                    <a:alpha val="90000"/>
                  </a:schemeClr>
                </a:gs>
                <a:gs pos="100000">
                  <a:srgbClr val="336699">
                    <a:alpha val="0"/>
                  </a:srgbClr>
                </a:gs>
              </a:gsLst>
              <a:path path="shape">
                <a:fillToRect l="50000" t="50000" r="50000" b="50000"/>
              </a:path>
              <a:tileRect/>
            </a:gradFill>
            <a:ln w="12700">
              <a:noFill/>
            </a:ln>
            <a:effectLst>
              <a:glow>
                <a:schemeClr val="bg1"/>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b="1">
                <a:solidFill>
                  <a:srgbClr val="333333"/>
                </a:solidFill>
                <a:latin typeface="Century" panose="02040604050505020304" pitchFamily="18" charset="0"/>
                <a:ea typeface="メイリオ" panose="020B0604030504040204" pitchFamily="50" charset="-128"/>
                <a:cs typeface="Arial" panose="020B0604020202020204" pitchFamily="34" charset="0"/>
              </a:endParaRPr>
            </a:p>
          </p:txBody>
        </p:sp>
      </p:grpSp>
      <p:cxnSp>
        <p:nvCxnSpPr>
          <p:cNvPr id="104" name="直線コネクタ 103"/>
          <p:cNvCxnSpPr>
            <a:stCxn id="101" idx="5"/>
            <a:endCxn id="60" idx="1"/>
          </p:cNvCxnSpPr>
          <p:nvPr/>
        </p:nvCxnSpPr>
        <p:spPr>
          <a:xfrm>
            <a:off x="4375936" y="2531109"/>
            <a:ext cx="364371" cy="356397"/>
          </a:xfrm>
          <a:prstGeom prst="line">
            <a:avLst/>
          </a:prstGeom>
          <a:ln w="152400">
            <a:solidFill>
              <a:srgbClr val="777777"/>
            </a:solidFill>
          </a:ln>
        </p:spPr>
        <p:style>
          <a:lnRef idx="1">
            <a:schemeClr val="accent1"/>
          </a:lnRef>
          <a:fillRef idx="0">
            <a:schemeClr val="accent1"/>
          </a:fillRef>
          <a:effectRef idx="0">
            <a:schemeClr val="accent1"/>
          </a:effectRef>
          <a:fontRef idx="minor">
            <a:schemeClr val="tx1"/>
          </a:fontRef>
        </p:style>
      </p:cxnSp>
      <p:sp>
        <p:nvSpPr>
          <p:cNvPr id="109" name="Rectangle 3"/>
          <p:cNvSpPr>
            <a:spLocks noChangeArrowheads="1"/>
          </p:cNvSpPr>
          <p:nvPr/>
        </p:nvSpPr>
        <p:spPr bwMode="auto">
          <a:xfrm>
            <a:off x="3228413" y="1793753"/>
            <a:ext cx="1152129" cy="69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6000" tIns="36000" rIns="36000" bIns="36000"/>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spcAft>
                <a:spcPts val="0"/>
              </a:spcAft>
            </a:pPr>
            <a:r>
              <a:rPr lang="ja-JP" altLang="en-US" sz="1800">
                <a:solidFill>
                  <a:srgbClr val="1C1C1C"/>
                </a:solidFill>
                <a:effectLst>
                  <a:glow rad="127000">
                    <a:schemeClr val="bg1"/>
                  </a:glow>
                </a:effectLst>
                <a:latin typeface="HGP明朝E" panose="02020900000000000000" pitchFamily="18" charset="-128"/>
                <a:ea typeface="HGP明朝E" panose="02020900000000000000" pitchFamily="18" charset="-128"/>
              </a:rPr>
              <a:t>首都圏</a:t>
            </a:r>
            <a:endParaRPr lang="en-US" altLang="ja-JP" sz="1800">
              <a:solidFill>
                <a:srgbClr val="1C1C1C"/>
              </a:solidFill>
              <a:effectLst>
                <a:glow rad="127000">
                  <a:schemeClr val="bg1"/>
                </a:glow>
              </a:effectLst>
              <a:latin typeface="HGP明朝E" panose="02020900000000000000" pitchFamily="18" charset="-128"/>
              <a:ea typeface="HGP明朝E" panose="02020900000000000000" pitchFamily="18" charset="-128"/>
            </a:endParaRPr>
          </a:p>
          <a:p>
            <a:pPr eaLnBrk="1" hangingPunct="1">
              <a:spcAft>
                <a:spcPts val="0"/>
              </a:spcAft>
            </a:pPr>
            <a:r>
              <a:rPr lang="ja-JP" altLang="en-US" sz="1800">
                <a:solidFill>
                  <a:srgbClr val="1C1C1C"/>
                </a:solidFill>
                <a:effectLst>
                  <a:glow rad="127000">
                    <a:schemeClr val="bg1"/>
                  </a:glow>
                </a:effectLst>
                <a:latin typeface="HGP明朝E" panose="02020900000000000000" pitchFamily="18" charset="-128"/>
                <a:ea typeface="HGP明朝E" panose="02020900000000000000" pitchFamily="18" charset="-128"/>
              </a:rPr>
              <a:t>大手</a:t>
            </a:r>
            <a:r>
              <a:rPr lang="en-US" altLang="ja-JP" sz="1800" err="1">
                <a:solidFill>
                  <a:srgbClr val="1C1C1C"/>
                </a:solidFill>
                <a:effectLst>
                  <a:glow rad="127000">
                    <a:schemeClr val="bg1"/>
                  </a:glow>
                </a:effectLst>
                <a:latin typeface="HGP明朝E" panose="02020900000000000000" pitchFamily="18" charset="-128"/>
                <a:ea typeface="HGP明朝E" panose="02020900000000000000" pitchFamily="18" charset="-128"/>
              </a:rPr>
              <a:t>SIer</a:t>
            </a:r>
            <a:endParaRPr lang="en-US" altLang="ja-JP" sz="1800">
              <a:solidFill>
                <a:srgbClr val="1C1C1C"/>
              </a:solidFill>
              <a:effectLst>
                <a:glow rad="127000">
                  <a:schemeClr val="bg1"/>
                </a:glow>
              </a:effectLst>
              <a:latin typeface="HGP明朝E" panose="02020900000000000000" pitchFamily="18" charset="-128"/>
              <a:ea typeface="HGP明朝E" panose="02020900000000000000" pitchFamily="18" charset="-128"/>
            </a:endParaRPr>
          </a:p>
        </p:txBody>
      </p:sp>
      <p:sp>
        <p:nvSpPr>
          <p:cNvPr id="114" name="Rectangle 3"/>
          <p:cNvSpPr>
            <a:spLocks noChangeArrowheads="1"/>
          </p:cNvSpPr>
          <p:nvPr/>
        </p:nvSpPr>
        <p:spPr bwMode="auto">
          <a:xfrm>
            <a:off x="4669122" y="1632196"/>
            <a:ext cx="1794215" cy="370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6000" tIns="36000" rIns="36000" bIns="36000"/>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algn="ctr" eaLnBrk="1" hangingPunct="1">
              <a:spcAft>
                <a:spcPts val="0"/>
              </a:spcAft>
            </a:pPr>
            <a:r>
              <a:rPr lang="ja-JP" altLang="en-US" sz="1800">
                <a:solidFill>
                  <a:srgbClr val="1C1C1C"/>
                </a:solidFill>
                <a:effectLst>
                  <a:glow rad="127000">
                    <a:schemeClr val="bg1"/>
                  </a:glow>
                </a:effectLst>
                <a:latin typeface="HGP明朝E" panose="02020900000000000000" pitchFamily="18" charset="-128"/>
                <a:ea typeface="HGP明朝E" panose="02020900000000000000" pitchFamily="18" charset="-128"/>
              </a:rPr>
              <a:t>地域のお客様</a:t>
            </a:r>
            <a:endParaRPr lang="en-US" altLang="ja-JP" sz="1800">
              <a:solidFill>
                <a:srgbClr val="1C1C1C"/>
              </a:solidFill>
              <a:effectLst>
                <a:glow rad="127000">
                  <a:schemeClr val="bg1"/>
                </a:glow>
              </a:effectLst>
              <a:latin typeface="HGP明朝E" panose="02020900000000000000" pitchFamily="18" charset="-128"/>
              <a:ea typeface="HGP明朝E" panose="02020900000000000000" pitchFamily="18" charset="-128"/>
            </a:endParaRPr>
          </a:p>
        </p:txBody>
      </p:sp>
      <p:grpSp>
        <p:nvGrpSpPr>
          <p:cNvPr id="7184" name="グループ化 7183"/>
          <p:cNvGrpSpPr/>
          <p:nvPr/>
        </p:nvGrpSpPr>
        <p:grpSpPr>
          <a:xfrm>
            <a:off x="6588974" y="1720308"/>
            <a:ext cx="936000" cy="1084749"/>
            <a:chOff x="7655345" y="4081674"/>
            <a:chExt cx="936000" cy="1084749"/>
          </a:xfrm>
        </p:grpSpPr>
        <p:sp>
          <p:nvSpPr>
            <p:cNvPr id="121" name="円/楕円 120"/>
            <p:cNvSpPr/>
            <p:nvPr/>
          </p:nvSpPr>
          <p:spPr>
            <a:xfrm>
              <a:off x="7655345" y="4842423"/>
              <a:ext cx="936000" cy="324000"/>
            </a:xfrm>
            <a:prstGeom prst="ellipse">
              <a:avLst/>
            </a:prstGeom>
            <a:gradFill flip="none" rotWithShape="1">
              <a:gsLst>
                <a:gs pos="50000">
                  <a:srgbClr val="808080">
                    <a:lumMod val="50000"/>
                    <a:lumOff val="50000"/>
                    <a:alpha val="68000"/>
                  </a:srgbClr>
                </a:gs>
                <a:gs pos="0">
                  <a:srgbClr val="969696"/>
                </a:gs>
                <a:gs pos="100000">
                  <a:srgbClr val="808080">
                    <a:alpha val="0"/>
                  </a:srgbClr>
                </a:gs>
              </a:gsLst>
              <a:path path="shape">
                <a:fillToRect l="50000" t="50000" r="50000" b="50000"/>
              </a:path>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b="1">
                <a:solidFill>
                  <a:srgbClr val="333333"/>
                </a:solidFill>
                <a:latin typeface="Century" panose="02040604050505020304" pitchFamily="18" charset="0"/>
                <a:ea typeface="メイリオ" panose="020B0604030504040204" pitchFamily="50" charset="-128"/>
                <a:cs typeface="Arial" panose="020B0604020202020204" pitchFamily="34" charset="0"/>
              </a:endParaRPr>
            </a:p>
          </p:txBody>
        </p:sp>
        <p:sp>
          <p:nvSpPr>
            <p:cNvPr id="122" name="円/楕円 121"/>
            <p:cNvSpPr>
              <a:spLocks noChangeAspect="1"/>
            </p:cNvSpPr>
            <p:nvPr/>
          </p:nvSpPr>
          <p:spPr>
            <a:xfrm>
              <a:off x="7655345" y="4081674"/>
              <a:ext cx="936000" cy="936000"/>
            </a:xfrm>
            <a:prstGeom prst="ellipse">
              <a:avLst/>
            </a:prstGeom>
            <a:gradFill flip="none" rotWithShape="1">
              <a:gsLst>
                <a:gs pos="0">
                  <a:srgbClr val="D4FF24"/>
                </a:gs>
                <a:gs pos="50000">
                  <a:srgbClr val="CCFF33">
                    <a:shade val="67500"/>
                    <a:satMod val="115000"/>
                  </a:srgbClr>
                </a:gs>
                <a:gs pos="100000">
                  <a:srgbClr val="7B9E10"/>
                </a:gs>
              </a:gsLst>
              <a:path path="circle">
                <a:fillToRect l="50000" t="50000" r="50000" b="50000"/>
              </a:path>
              <a:tileRect/>
            </a:gradFill>
            <a:ln w="12700">
              <a:solidFill>
                <a:srgbClr val="7B9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solidFill>
                  <a:srgbClr val="333333"/>
                </a:solidFill>
                <a:latin typeface="HGP明朝E" panose="02020900000000000000" pitchFamily="18" charset="-128"/>
                <a:ea typeface="HGP明朝E" panose="02020900000000000000" pitchFamily="18" charset="-128"/>
                <a:cs typeface="Arial" panose="020B0604020202020204" pitchFamily="34" charset="0"/>
              </a:endParaRPr>
            </a:p>
          </p:txBody>
        </p:sp>
        <p:sp>
          <p:nvSpPr>
            <p:cNvPr id="123" name="円/楕円 122"/>
            <p:cNvSpPr/>
            <p:nvPr/>
          </p:nvSpPr>
          <p:spPr>
            <a:xfrm>
              <a:off x="8015385" y="4161649"/>
              <a:ext cx="468000" cy="468000"/>
            </a:xfrm>
            <a:prstGeom prst="ellipse">
              <a:avLst/>
            </a:prstGeom>
            <a:gradFill flip="none" rotWithShape="1">
              <a:gsLst>
                <a:gs pos="60000">
                  <a:srgbClr val="D4FF24">
                    <a:lumMod val="30000"/>
                    <a:lumOff val="70000"/>
                    <a:alpha val="30000"/>
                  </a:srgbClr>
                </a:gs>
                <a:gs pos="0">
                  <a:schemeClr val="bg1">
                    <a:alpha val="90000"/>
                  </a:schemeClr>
                </a:gs>
                <a:gs pos="100000">
                  <a:srgbClr val="D4FF24"/>
                </a:gs>
              </a:gsLst>
              <a:path path="shape">
                <a:fillToRect l="50000" t="50000" r="50000" b="50000"/>
              </a:path>
              <a:tileRect/>
            </a:gradFill>
            <a:ln w="12700">
              <a:noFill/>
            </a:ln>
            <a:effectLst>
              <a:glow>
                <a:schemeClr val="bg1"/>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b="1">
                <a:solidFill>
                  <a:srgbClr val="333333"/>
                </a:solidFill>
                <a:latin typeface="Century" panose="02040604050505020304" pitchFamily="18" charset="0"/>
                <a:ea typeface="メイリオ" panose="020B0604030504040204" pitchFamily="50" charset="-128"/>
                <a:cs typeface="Arial" panose="020B0604020202020204" pitchFamily="34" charset="0"/>
              </a:endParaRPr>
            </a:p>
          </p:txBody>
        </p:sp>
      </p:grpSp>
      <p:sp>
        <p:nvSpPr>
          <p:cNvPr id="125" name="Rectangle 3"/>
          <p:cNvSpPr>
            <a:spLocks noChangeArrowheads="1"/>
          </p:cNvSpPr>
          <p:nvPr/>
        </p:nvSpPr>
        <p:spPr bwMode="auto">
          <a:xfrm>
            <a:off x="7015720" y="1776722"/>
            <a:ext cx="1794215" cy="69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6000" tIns="36000" rIns="36000" bIns="36000"/>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spcAft>
                <a:spcPts val="0"/>
              </a:spcAft>
            </a:pPr>
            <a:r>
              <a:rPr lang="ja-JP" altLang="en-US" sz="1800">
                <a:solidFill>
                  <a:srgbClr val="1C1C1C"/>
                </a:solidFill>
                <a:effectLst>
                  <a:glow rad="127000">
                    <a:schemeClr val="bg1"/>
                  </a:glow>
                </a:effectLst>
                <a:latin typeface="HGP明朝E" panose="02020900000000000000" pitchFamily="18" charset="-128"/>
                <a:ea typeface="HGP明朝E" panose="02020900000000000000" pitchFamily="18" charset="-128"/>
              </a:rPr>
              <a:t>アジア諸国の</a:t>
            </a:r>
            <a:endParaRPr lang="en-US" altLang="ja-JP" sz="1800">
              <a:solidFill>
                <a:srgbClr val="1C1C1C"/>
              </a:solidFill>
              <a:effectLst>
                <a:glow rad="127000">
                  <a:schemeClr val="bg1"/>
                </a:glow>
              </a:effectLst>
              <a:latin typeface="HGP明朝E" panose="02020900000000000000" pitchFamily="18" charset="-128"/>
              <a:ea typeface="HGP明朝E" panose="02020900000000000000" pitchFamily="18" charset="-128"/>
            </a:endParaRPr>
          </a:p>
          <a:p>
            <a:pPr eaLnBrk="1" hangingPunct="1">
              <a:spcAft>
                <a:spcPts val="0"/>
              </a:spcAft>
            </a:pPr>
            <a:r>
              <a:rPr lang="ja-JP" altLang="en-US" sz="1800">
                <a:solidFill>
                  <a:srgbClr val="1C1C1C"/>
                </a:solidFill>
                <a:effectLst>
                  <a:glow rad="127000">
                    <a:schemeClr val="bg1"/>
                  </a:glow>
                </a:effectLst>
                <a:latin typeface="HGP明朝E" panose="02020900000000000000" pitchFamily="18" charset="-128"/>
                <a:ea typeface="HGP明朝E" panose="02020900000000000000" pitchFamily="18" charset="-128"/>
              </a:rPr>
              <a:t>政府・</a:t>
            </a:r>
            <a:r>
              <a:rPr lang="en-US" altLang="ja-JP" sz="1800">
                <a:solidFill>
                  <a:srgbClr val="1C1C1C"/>
                </a:solidFill>
                <a:effectLst>
                  <a:glow rad="127000">
                    <a:schemeClr val="bg1"/>
                  </a:glow>
                </a:effectLst>
                <a:latin typeface="HGP明朝E" panose="02020900000000000000" pitchFamily="18" charset="-128"/>
                <a:ea typeface="HGP明朝E" panose="02020900000000000000" pitchFamily="18" charset="-128"/>
              </a:rPr>
              <a:t>ICT</a:t>
            </a:r>
            <a:r>
              <a:rPr lang="ja-JP" altLang="en-US" sz="1800">
                <a:solidFill>
                  <a:srgbClr val="1C1C1C"/>
                </a:solidFill>
                <a:effectLst>
                  <a:glow rad="127000">
                    <a:schemeClr val="bg1"/>
                  </a:glow>
                </a:effectLst>
                <a:latin typeface="HGP明朝E" panose="02020900000000000000" pitchFamily="18" charset="-128"/>
                <a:ea typeface="HGP明朝E" panose="02020900000000000000" pitchFamily="18" charset="-128"/>
              </a:rPr>
              <a:t>企業</a:t>
            </a:r>
            <a:endParaRPr lang="en-US" altLang="ja-JP" sz="1800">
              <a:solidFill>
                <a:srgbClr val="1C1C1C"/>
              </a:solidFill>
              <a:effectLst>
                <a:glow rad="127000">
                  <a:schemeClr val="bg1"/>
                </a:glow>
              </a:effectLst>
              <a:latin typeface="HGP明朝E" panose="02020900000000000000" pitchFamily="18" charset="-128"/>
              <a:ea typeface="HGP明朝E" panose="02020900000000000000" pitchFamily="18" charset="-128"/>
            </a:endParaRPr>
          </a:p>
        </p:txBody>
      </p:sp>
      <p:cxnSp>
        <p:nvCxnSpPr>
          <p:cNvPr id="126" name="直線コネクタ 125"/>
          <p:cNvCxnSpPr>
            <a:stCxn id="122" idx="3"/>
            <a:endCxn id="60" idx="7"/>
          </p:cNvCxnSpPr>
          <p:nvPr/>
        </p:nvCxnSpPr>
        <p:spPr>
          <a:xfrm flipH="1">
            <a:off x="6369481" y="2519234"/>
            <a:ext cx="356567" cy="368272"/>
          </a:xfrm>
          <a:prstGeom prst="line">
            <a:avLst/>
          </a:prstGeom>
          <a:ln w="152400">
            <a:solidFill>
              <a:srgbClr val="777777"/>
            </a:solidFill>
          </a:ln>
        </p:spPr>
        <p:style>
          <a:lnRef idx="1">
            <a:schemeClr val="accent1"/>
          </a:lnRef>
          <a:fillRef idx="0">
            <a:schemeClr val="accent1"/>
          </a:fillRef>
          <a:effectRef idx="0">
            <a:schemeClr val="accent1"/>
          </a:effectRef>
          <a:fontRef idx="minor">
            <a:schemeClr val="tx1"/>
          </a:fontRef>
        </p:style>
      </p:cxnSp>
      <p:grpSp>
        <p:nvGrpSpPr>
          <p:cNvPr id="130" name="グループ化 129"/>
          <p:cNvGrpSpPr/>
          <p:nvPr/>
        </p:nvGrpSpPr>
        <p:grpSpPr>
          <a:xfrm>
            <a:off x="6596815" y="4724126"/>
            <a:ext cx="936000" cy="1084749"/>
            <a:chOff x="4033374" y="5387560"/>
            <a:chExt cx="936000" cy="1084749"/>
          </a:xfrm>
        </p:grpSpPr>
        <p:sp>
          <p:nvSpPr>
            <p:cNvPr id="131" name="円/楕円 130"/>
            <p:cNvSpPr/>
            <p:nvPr/>
          </p:nvSpPr>
          <p:spPr>
            <a:xfrm>
              <a:off x="4033374" y="6148309"/>
              <a:ext cx="936000" cy="324000"/>
            </a:xfrm>
            <a:prstGeom prst="ellipse">
              <a:avLst/>
            </a:prstGeom>
            <a:gradFill flip="none" rotWithShape="1">
              <a:gsLst>
                <a:gs pos="50000">
                  <a:srgbClr val="808080">
                    <a:lumMod val="50000"/>
                    <a:lumOff val="50000"/>
                    <a:alpha val="68000"/>
                  </a:srgbClr>
                </a:gs>
                <a:gs pos="0">
                  <a:srgbClr val="969696"/>
                </a:gs>
                <a:gs pos="100000">
                  <a:srgbClr val="808080">
                    <a:alpha val="0"/>
                  </a:srgbClr>
                </a:gs>
              </a:gsLst>
              <a:path path="shape">
                <a:fillToRect l="50000" t="50000" r="50000" b="50000"/>
              </a:path>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b="1">
                <a:solidFill>
                  <a:srgbClr val="333333"/>
                </a:solidFill>
                <a:latin typeface="Century" panose="02040604050505020304" pitchFamily="18" charset="0"/>
                <a:ea typeface="メイリオ" panose="020B0604030504040204" pitchFamily="50" charset="-128"/>
                <a:cs typeface="Arial" panose="020B0604020202020204" pitchFamily="34" charset="0"/>
              </a:endParaRPr>
            </a:p>
          </p:txBody>
        </p:sp>
        <p:sp>
          <p:nvSpPr>
            <p:cNvPr id="132" name="円/楕円 131"/>
            <p:cNvSpPr>
              <a:spLocks noChangeAspect="1"/>
            </p:cNvSpPr>
            <p:nvPr/>
          </p:nvSpPr>
          <p:spPr>
            <a:xfrm>
              <a:off x="4033374" y="5387560"/>
              <a:ext cx="936000" cy="936000"/>
            </a:xfrm>
            <a:prstGeom prst="ellipse">
              <a:avLst/>
            </a:prstGeom>
            <a:gradFill flip="none" rotWithShape="1">
              <a:gsLst>
                <a:gs pos="0">
                  <a:srgbClr val="008A8A"/>
                </a:gs>
                <a:gs pos="50000">
                  <a:srgbClr val="008080">
                    <a:shade val="67500"/>
                    <a:satMod val="115000"/>
                  </a:srgbClr>
                </a:gs>
                <a:gs pos="100000">
                  <a:srgbClr val="004D4D"/>
                </a:gs>
              </a:gsLst>
              <a:path path="circle">
                <a:fillToRect l="50000" t="50000" r="50000" b="50000"/>
              </a:path>
              <a:tileRect/>
            </a:gradFill>
            <a:ln w="12700">
              <a:solidFill>
                <a:srgbClr val="00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solidFill>
                  <a:srgbClr val="333333"/>
                </a:solidFill>
                <a:latin typeface="HGP明朝E" panose="02020900000000000000" pitchFamily="18" charset="-128"/>
                <a:ea typeface="HGP明朝E" panose="02020900000000000000" pitchFamily="18" charset="-128"/>
                <a:cs typeface="Arial" panose="020B0604020202020204" pitchFamily="34" charset="0"/>
              </a:endParaRPr>
            </a:p>
          </p:txBody>
        </p:sp>
        <p:sp>
          <p:nvSpPr>
            <p:cNvPr id="133" name="円/楕円 132"/>
            <p:cNvSpPr/>
            <p:nvPr/>
          </p:nvSpPr>
          <p:spPr>
            <a:xfrm>
              <a:off x="4393414" y="5467535"/>
              <a:ext cx="468000" cy="468000"/>
            </a:xfrm>
            <a:prstGeom prst="ellipse">
              <a:avLst/>
            </a:prstGeom>
            <a:gradFill flip="none" rotWithShape="1">
              <a:gsLst>
                <a:gs pos="60000">
                  <a:srgbClr val="008080">
                    <a:alpha val="30000"/>
                    <a:lumMod val="50000"/>
                    <a:lumOff val="50000"/>
                  </a:srgbClr>
                </a:gs>
                <a:gs pos="0">
                  <a:schemeClr val="bg1">
                    <a:alpha val="90000"/>
                  </a:schemeClr>
                </a:gs>
                <a:gs pos="100000">
                  <a:srgbClr val="008080">
                    <a:alpha val="0"/>
                  </a:srgbClr>
                </a:gs>
              </a:gsLst>
              <a:path path="shape">
                <a:fillToRect l="50000" t="50000" r="50000" b="50000"/>
              </a:path>
              <a:tileRect/>
            </a:gradFill>
            <a:ln w="12700">
              <a:noFill/>
            </a:ln>
            <a:effectLst>
              <a:glow>
                <a:schemeClr val="bg1"/>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b="1">
                <a:solidFill>
                  <a:srgbClr val="333333"/>
                </a:solidFill>
                <a:latin typeface="Century" panose="02040604050505020304" pitchFamily="18" charset="0"/>
                <a:ea typeface="メイリオ" panose="020B0604030504040204" pitchFamily="50" charset="-128"/>
                <a:cs typeface="Arial" panose="020B0604020202020204" pitchFamily="34" charset="0"/>
              </a:endParaRPr>
            </a:p>
          </p:txBody>
        </p:sp>
      </p:grpSp>
      <p:grpSp>
        <p:nvGrpSpPr>
          <p:cNvPr id="146" name="グループ化 145"/>
          <p:cNvGrpSpPr/>
          <p:nvPr/>
        </p:nvGrpSpPr>
        <p:grpSpPr>
          <a:xfrm>
            <a:off x="3910057" y="3747545"/>
            <a:ext cx="648000" cy="648000"/>
            <a:chOff x="5375260" y="3010279"/>
            <a:chExt cx="720000" cy="720000"/>
          </a:xfrm>
        </p:grpSpPr>
        <p:sp>
          <p:nvSpPr>
            <p:cNvPr id="147" name="円/楕円 146"/>
            <p:cNvSpPr>
              <a:spLocks noChangeAspect="1"/>
            </p:cNvSpPr>
            <p:nvPr/>
          </p:nvSpPr>
          <p:spPr>
            <a:xfrm>
              <a:off x="5375260" y="3010279"/>
              <a:ext cx="720000" cy="720000"/>
            </a:xfrm>
            <a:prstGeom prst="ellipse">
              <a:avLst/>
            </a:prstGeom>
            <a:gradFill flip="none" rotWithShape="1">
              <a:gsLst>
                <a:gs pos="0">
                  <a:srgbClr val="FF9D00"/>
                </a:gs>
                <a:gs pos="50000">
                  <a:srgbClr val="FF9900">
                    <a:shade val="67500"/>
                    <a:satMod val="115000"/>
                  </a:srgbClr>
                </a:gs>
                <a:gs pos="100000">
                  <a:srgbClr val="A05900"/>
                </a:gs>
              </a:gsLst>
              <a:path path="shape">
                <a:fillToRect l="50000" t="50000" r="50000" b="50000"/>
              </a:path>
              <a:tileRect/>
            </a:gradFill>
            <a:ln w="12700">
              <a:solidFill>
                <a:srgbClr val="A05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solidFill>
                  <a:srgbClr val="333333"/>
                </a:solidFill>
                <a:latin typeface="HGP明朝E" panose="02020900000000000000" pitchFamily="18" charset="-128"/>
                <a:ea typeface="HGP明朝E" panose="02020900000000000000" pitchFamily="18" charset="-128"/>
                <a:cs typeface="Arial" panose="020B0604020202020204" pitchFamily="34" charset="0"/>
              </a:endParaRPr>
            </a:p>
          </p:txBody>
        </p:sp>
        <p:sp>
          <p:nvSpPr>
            <p:cNvPr id="148" name="円/楕円 147"/>
            <p:cNvSpPr>
              <a:spLocks noChangeAspect="1"/>
            </p:cNvSpPr>
            <p:nvPr/>
          </p:nvSpPr>
          <p:spPr>
            <a:xfrm>
              <a:off x="5591284" y="3036291"/>
              <a:ext cx="432000" cy="432000"/>
            </a:xfrm>
            <a:prstGeom prst="ellipse">
              <a:avLst/>
            </a:prstGeom>
            <a:gradFill flip="none" rotWithShape="1">
              <a:gsLst>
                <a:gs pos="60000">
                  <a:srgbClr val="FF9900">
                    <a:lumMod val="30000"/>
                    <a:lumOff val="70000"/>
                    <a:alpha val="30000"/>
                  </a:srgbClr>
                </a:gs>
                <a:gs pos="0">
                  <a:schemeClr val="bg1">
                    <a:alpha val="90000"/>
                  </a:schemeClr>
                </a:gs>
                <a:gs pos="100000">
                  <a:srgbClr val="FF9900"/>
                </a:gs>
              </a:gsLst>
              <a:path path="shape">
                <a:fillToRect l="50000" t="50000" r="50000" b="50000"/>
              </a:path>
              <a:tileRect/>
            </a:gradFill>
            <a:ln w="12700">
              <a:noFill/>
            </a:ln>
            <a:effectLst>
              <a:glow>
                <a:schemeClr val="bg1"/>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b="1">
                <a:solidFill>
                  <a:srgbClr val="333333"/>
                </a:solidFill>
                <a:latin typeface="Century" panose="02040604050505020304" pitchFamily="18" charset="0"/>
                <a:ea typeface="メイリオ" panose="020B0604030504040204" pitchFamily="50" charset="-128"/>
                <a:cs typeface="Arial" panose="020B0604020202020204" pitchFamily="34" charset="0"/>
              </a:endParaRPr>
            </a:p>
          </p:txBody>
        </p:sp>
      </p:grpSp>
      <p:sp>
        <p:nvSpPr>
          <p:cNvPr id="149" name="Rectangle 3"/>
          <p:cNvSpPr>
            <a:spLocks noChangeArrowheads="1"/>
          </p:cNvSpPr>
          <p:nvPr/>
        </p:nvSpPr>
        <p:spPr bwMode="auto">
          <a:xfrm>
            <a:off x="3072954" y="3825108"/>
            <a:ext cx="1359352" cy="5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6000" tIns="36000" rIns="36000" bIns="36000"/>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spcAft>
                <a:spcPts val="0"/>
              </a:spcAft>
            </a:pPr>
            <a:r>
              <a:rPr lang="ja-JP" altLang="en-US" sz="1600">
                <a:solidFill>
                  <a:srgbClr val="1C1C1C"/>
                </a:solidFill>
                <a:effectLst>
                  <a:glow rad="127000">
                    <a:schemeClr val="bg1"/>
                  </a:glow>
                </a:effectLst>
                <a:latin typeface="HGP明朝E" panose="02020900000000000000" pitchFamily="18" charset="-128"/>
                <a:ea typeface="HGP明朝E" panose="02020900000000000000" pitchFamily="18" charset="-128"/>
              </a:rPr>
              <a:t>他業種団体・</a:t>
            </a:r>
            <a:endParaRPr lang="en-US" altLang="ja-JP" sz="1600">
              <a:solidFill>
                <a:srgbClr val="1C1C1C"/>
              </a:solidFill>
              <a:effectLst>
                <a:glow rad="127000">
                  <a:schemeClr val="bg1"/>
                </a:glow>
              </a:effectLst>
              <a:latin typeface="HGP明朝E" panose="02020900000000000000" pitchFamily="18" charset="-128"/>
              <a:ea typeface="HGP明朝E" panose="02020900000000000000" pitchFamily="18" charset="-128"/>
            </a:endParaRPr>
          </a:p>
          <a:p>
            <a:pPr eaLnBrk="1" hangingPunct="1">
              <a:spcAft>
                <a:spcPts val="0"/>
              </a:spcAft>
            </a:pPr>
            <a:r>
              <a:rPr lang="ja-JP" altLang="en-US" sz="1600">
                <a:solidFill>
                  <a:srgbClr val="1C1C1C"/>
                </a:solidFill>
                <a:effectLst>
                  <a:glow rad="127000">
                    <a:schemeClr val="bg1"/>
                  </a:glow>
                </a:effectLst>
                <a:latin typeface="HGP明朝E" panose="02020900000000000000" pitchFamily="18" charset="-128"/>
                <a:ea typeface="HGP明朝E" panose="02020900000000000000" pitchFamily="18" charset="-128"/>
              </a:rPr>
              <a:t>研究会</a:t>
            </a:r>
            <a:endParaRPr lang="en-US" altLang="ja-JP" sz="1600">
              <a:solidFill>
                <a:srgbClr val="1C1C1C"/>
              </a:solidFill>
              <a:effectLst>
                <a:glow rad="127000">
                  <a:schemeClr val="bg1"/>
                </a:glow>
              </a:effectLst>
              <a:latin typeface="HGP明朝E" panose="02020900000000000000" pitchFamily="18" charset="-128"/>
              <a:ea typeface="HGP明朝E" panose="02020900000000000000" pitchFamily="18" charset="-128"/>
            </a:endParaRPr>
          </a:p>
        </p:txBody>
      </p:sp>
      <p:grpSp>
        <p:nvGrpSpPr>
          <p:cNvPr id="158" name="グループ化 157"/>
          <p:cNvGrpSpPr/>
          <p:nvPr/>
        </p:nvGrpSpPr>
        <p:grpSpPr>
          <a:xfrm>
            <a:off x="6349764" y="2805682"/>
            <a:ext cx="396000" cy="396000"/>
            <a:chOff x="5375260" y="3010279"/>
            <a:chExt cx="720000" cy="720000"/>
          </a:xfrm>
        </p:grpSpPr>
        <p:sp>
          <p:nvSpPr>
            <p:cNvPr id="159" name="円/楕円 158"/>
            <p:cNvSpPr>
              <a:spLocks noChangeAspect="1"/>
            </p:cNvSpPr>
            <p:nvPr/>
          </p:nvSpPr>
          <p:spPr>
            <a:xfrm>
              <a:off x="5375260" y="3010279"/>
              <a:ext cx="720000" cy="720000"/>
            </a:xfrm>
            <a:prstGeom prst="ellipse">
              <a:avLst/>
            </a:prstGeom>
            <a:gradFill flip="none" rotWithShape="1">
              <a:gsLst>
                <a:gs pos="0">
                  <a:srgbClr val="FF9D00"/>
                </a:gs>
                <a:gs pos="50000">
                  <a:srgbClr val="FF9900">
                    <a:shade val="67500"/>
                    <a:satMod val="115000"/>
                  </a:srgbClr>
                </a:gs>
                <a:gs pos="100000">
                  <a:srgbClr val="A05900"/>
                </a:gs>
              </a:gsLst>
              <a:path path="shape">
                <a:fillToRect l="50000" t="50000" r="50000" b="50000"/>
              </a:path>
              <a:tileRect/>
            </a:gradFill>
            <a:ln w="12700">
              <a:solidFill>
                <a:srgbClr val="A05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solidFill>
                  <a:srgbClr val="333333"/>
                </a:solidFill>
                <a:latin typeface="HGP明朝E" panose="02020900000000000000" pitchFamily="18" charset="-128"/>
                <a:ea typeface="HGP明朝E" panose="02020900000000000000" pitchFamily="18" charset="-128"/>
                <a:cs typeface="Arial" panose="020B0604020202020204" pitchFamily="34" charset="0"/>
              </a:endParaRPr>
            </a:p>
          </p:txBody>
        </p:sp>
        <p:sp>
          <p:nvSpPr>
            <p:cNvPr id="160" name="円/楕円 159"/>
            <p:cNvSpPr>
              <a:spLocks noChangeAspect="1"/>
            </p:cNvSpPr>
            <p:nvPr/>
          </p:nvSpPr>
          <p:spPr>
            <a:xfrm>
              <a:off x="5591284" y="3036291"/>
              <a:ext cx="432000" cy="432000"/>
            </a:xfrm>
            <a:prstGeom prst="ellipse">
              <a:avLst/>
            </a:prstGeom>
            <a:gradFill flip="none" rotWithShape="1">
              <a:gsLst>
                <a:gs pos="60000">
                  <a:srgbClr val="FF9900">
                    <a:lumMod val="30000"/>
                    <a:lumOff val="70000"/>
                    <a:alpha val="30000"/>
                  </a:srgbClr>
                </a:gs>
                <a:gs pos="0">
                  <a:schemeClr val="bg1">
                    <a:alpha val="90000"/>
                  </a:schemeClr>
                </a:gs>
                <a:gs pos="100000">
                  <a:srgbClr val="FF9900"/>
                </a:gs>
              </a:gsLst>
              <a:path path="shape">
                <a:fillToRect l="50000" t="50000" r="50000" b="50000"/>
              </a:path>
              <a:tileRect/>
            </a:gradFill>
            <a:ln w="12700">
              <a:noFill/>
            </a:ln>
            <a:effectLst>
              <a:glow>
                <a:schemeClr val="bg1"/>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b="1">
                <a:solidFill>
                  <a:srgbClr val="333333"/>
                </a:solidFill>
                <a:latin typeface="Century" panose="02040604050505020304" pitchFamily="18" charset="0"/>
                <a:ea typeface="メイリオ" panose="020B0604030504040204" pitchFamily="50" charset="-128"/>
                <a:cs typeface="Arial" panose="020B0604020202020204" pitchFamily="34" charset="0"/>
              </a:endParaRPr>
            </a:p>
          </p:txBody>
        </p:sp>
      </p:grpSp>
      <p:grpSp>
        <p:nvGrpSpPr>
          <p:cNvPr id="161" name="グループ化 160"/>
          <p:cNvGrpSpPr/>
          <p:nvPr/>
        </p:nvGrpSpPr>
        <p:grpSpPr>
          <a:xfrm>
            <a:off x="6673354" y="3490866"/>
            <a:ext cx="432000" cy="432000"/>
            <a:chOff x="5375260" y="3010279"/>
            <a:chExt cx="720000" cy="720000"/>
          </a:xfrm>
        </p:grpSpPr>
        <p:sp>
          <p:nvSpPr>
            <p:cNvPr id="162" name="円/楕円 161"/>
            <p:cNvSpPr>
              <a:spLocks noChangeAspect="1"/>
            </p:cNvSpPr>
            <p:nvPr/>
          </p:nvSpPr>
          <p:spPr>
            <a:xfrm>
              <a:off x="5375260" y="3010279"/>
              <a:ext cx="720000" cy="720000"/>
            </a:xfrm>
            <a:prstGeom prst="ellipse">
              <a:avLst/>
            </a:prstGeom>
            <a:gradFill flip="none" rotWithShape="1">
              <a:gsLst>
                <a:gs pos="0">
                  <a:srgbClr val="FF9D00"/>
                </a:gs>
                <a:gs pos="50000">
                  <a:srgbClr val="FF9900">
                    <a:shade val="67500"/>
                    <a:satMod val="115000"/>
                  </a:srgbClr>
                </a:gs>
                <a:gs pos="100000">
                  <a:srgbClr val="A05900"/>
                </a:gs>
              </a:gsLst>
              <a:path path="shape">
                <a:fillToRect l="50000" t="50000" r="50000" b="50000"/>
              </a:path>
              <a:tileRect/>
            </a:gradFill>
            <a:ln w="12700">
              <a:solidFill>
                <a:srgbClr val="A05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solidFill>
                  <a:srgbClr val="333333"/>
                </a:solidFill>
                <a:latin typeface="HGP明朝E" panose="02020900000000000000" pitchFamily="18" charset="-128"/>
                <a:ea typeface="HGP明朝E" panose="02020900000000000000" pitchFamily="18" charset="-128"/>
                <a:cs typeface="Arial" panose="020B0604020202020204" pitchFamily="34" charset="0"/>
              </a:endParaRPr>
            </a:p>
          </p:txBody>
        </p:sp>
        <p:sp>
          <p:nvSpPr>
            <p:cNvPr id="163" name="円/楕円 162"/>
            <p:cNvSpPr>
              <a:spLocks noChangeAspect="1"/>
            </p:cNvSpPr>
            <p:nvPr/>
          </p:nvSpPr>
          <p:spPr>
            <a:xfrm>
              <a:off x="5591284" y="3036291"/>
              <a:ext cx="432000" cy="432000"/>
            </a:xfrm>
            <a:prstGeom prst="ellipse">
              <a:avLst/>
            </a:prstGeom>
            <a:gradFill flip="none" rotWithShape="1">
              <a:gsLst>
                <a:gs pos="60000">
                  <a:srgbClr val="FF9900">
                    <a:lumMod val="30000"/>
                    <a:lumOff val="70000"/>
                    <a:alpha val="30000"/>
                  </a:srgbClr>
                </a:gs>
                <a:gs pos="0">
                  <a:schemeClr val="bg1">
                    <a:alpha val="90000"/>
                  </a:schemeClr>
                </a:gs>
                <a:gs pos="100000">
                  <a:srgbClr val="FF9900"/>
                </a:gs>
              </a:gsLst>
              <a:path path="shape">
                <a:fillToRect l="50000" t="50000" r="50000" b="50000"/>
              </a:path>
              <a:tileRect/>
            </a:gradFill>
            <a:ln w="12700">
              <a:noFill/>
            </a:ln>
            <a:effectLst>
              <a:glow>
                <a:schemeClr val="bg1"/>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b="1">
                <a:solidFill>
                  <a:srgbClr val="333333"/>
                </a:solidFill>
                <a:latin typeface="Century" panose="02040604050505020304" pitchFamily="18" charset="0"/>
                <a:ea typeface="メイリオ" panose="020B0604030504040204" pitchFamily="50" charset="-128"/>
                <a:cs typeface="Arial" panose="020B0604020202020204" pitchFamily="34" charset="0"/>
              </a:endParaRPr>
            </a:p>
          </p:txBody>
        </p:sp>
      </p:grpSp>
      <p:grpSp>
        <p:nvGrpSpPr>
          <p:cNvPr id="7190" name="グループ化 7189"/>
          <p:cNvGrpSpPr/>
          <p:nvPr/>
        </p:nvGrpSpPr>
        <p:grpSpPr>
          <a:xfrm>
            <a:off x="6432498" y="3010279"/>
            <a:ext cx="648000" cy="648000"/>
            <a:chOff x="5375260" y="3010279"/>
            <a:chExt cx="720000" cy="720000"/>
          </a:xfrm>
        </p:grpSpPr>
        <p:sp>
          <p:nvSpPr>
            <p:cNvPr id="137" name="円/楕円 136"/>
            <p:cNvSpPr>
              <a:spLocks noChangeAspect="1"/>
            </p:cNvSpPr>
            <p:nvPr/>
          </p:nvSpPr>
          <p:spPr>
            <a:xfrm>
              <a:off x="5375260" y="3010279"/>
              <a:ext cx="720000" cy="720000"/>
            </a:xfrm>
            <a:prstGeom prst="ellipse">
              <a:avLst/>
            </a:prstGeom>
            <a:gradFill flip="none" rotWithShape="1">
              <a:gsLst>
                <a:gs pos="0">
                  <a:srgbClr val="FF9D00"/>
                </a:gs>
                <a:gs pos="50000">
                  <a:srgbClr val="FF9900">
                    <a:shade val="67500"/>
                    <a:satMod val="115000"/>
                  </a:srgbClr>
                </a:gs>
                <a:gs pos="100000">
                  <a:srgbClr val="A05900"/>
                </a:gs>
              </a:gsLst>
              <a:path path="shape">
                <a:fillToRect l="50000" t="50000" r="50000" b="50000"/>
              </a:path>
              <a:tileRect/>
            </a:gradFill>
            <a:ln w="12700">
              <a:solidFill>
                <a:srgbClr val="A05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solidFill>
                  <a:srgbClr val="333333"/>
                </a:solidFill>
                <a:latin typeface="HGP明朝E" panose="02020900000000000000" pitchFamily="18" charset="-128"/>
                <a:ea typeface="HGP明朝E" panose="02020900000000000000" pitchFamily="18" charset="-128"/>
                <a:cs typeface="Arial" panose="020B0604020202020204" pitchFamily="34" charset="0"/>
              </a:endParaRPr>
            </a:p>
          </p:txBody>
        </p:sp>
        <p:sp>
          <p:nvSpPr>
            <p:cNvPr id="138" name="円/楕円 137"/>
            <p:cNvSpPr>
              <a:spLocks noChangeAspect="1"/>
            </p:cNvSpPr>
            <p:nvPr/>
          </p:nvSpPr>
          <p:spPr>
            <a:xfrm>
              <a:off x="5591284" y="3036291"/>
              <a:ext cx="432000" cy="432000"/>
            </a:xfrm>
            <a:prstGeom prst="ellipse">
              <a:avLst/>
            </a:prstGeom>
            <a:gradFill flip="none" rotWithShape="1">
              <a:gsLst>
                <a:gs pos="60000">
                  <a:srgbClr val="FF9900">
                    <a:lumMod val="30000"/>
                    <a:lumOff val="70000"/>
                    <a:alpha val="30000"/>
                  </a:srgbClr>
                </a:gs>
                <a:gs pos="0">
                  <a:schemeClr val="bg1">
                    <a:alpha val="90000"/>
                  </a:schemeClr>
                </a:gs>
                <a:gs pos="100000">
                  <a:srgbClr val="FF9900"/>
                </a:gs>
              </a:gsLst>
              <a:path path="shape">
                <a:fillToRect l="50000" t="50000" r="50000" b="50000"/>
              </a:path>
              <a:tileRect/>
            </a:gradFill>
            <a:ln w="12700">
              <a:noFill/>
            </a:ln>
            <a:effectLst>
              <a:glow>
                <a:schemeClr val="bg1"/>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b="1">
                <a:solidFill>
                  <a:srgbClr val="333333"/>
                </a:solidFill>
                <a:latin typeface="Century" panose="02040604050505020304" pitchFamily="18" charset="0"/>
                <a:ea typeface="メイリオ" panose="020B0604030504040204" pitchFamily="50" charset="-128"/>
                <a:cs typeface="Arial" panose="020B0604020202020204" pitchFamily="34" charset="0"/>
              </a:endParaRPr>
            </a:p>
          </p:txBody>
        </p:sp>
      </p:grpSp>
      <p:sp>
        <p:nvSpPr>
          <p:cNvPr id="141" name="Rectangle 3"/>
          <p:cNvSpPr>
            <a:spLocks noChangeArrowheads="1"/>
          </p:cNvSpPr>
          <p:nvPr/>
        </p:nvSpPr>
        <p:spPr bwMode="auto">
          <a:xfrm>
            <a:off x="6726048" y="3239498"/>
            <a:ext cx="1656970" cy="32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6000" tIns="36000" rIns="36000" bIns="36000"/>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spcAft>
                <a:spcPts val="600"/>
              </a:spcAft>
            </a:pPr>
            <a:r>
              <a:rPr lang="ja-JP" altLang="en-US" sz="1600">
                <a:solidFill>
                  <a:srgbClr val="1C1C1C"/>
                </a:solidFill>
                <a:effectLst>
                  <a:glow rad="127000">
                    <a:schemeClr val="bg1"/>
                  </a:glow>
                </a:effectLst>
                <a:latin typeface="HGP明朝E" panose="02020900000000000000" pitchFamily="18" charset="-128"/>
                <a:ea typeface="HGP明朝E" panose="02020900000000000000" pitchFamily="18" charset="-128"/>
              </a:rPr>
              <a:t>他の</a:t>
            </a:r>
            <a:r>
              <a:rPr lang="en-US" altLang="ja-JP" sz="1600">
                <a:solidFill>
                  <a:srgbClr val="1C1C1C"/>
                </a:solidFill>
                <a:effectLst>
                  <a:glow rad="127000">
                    <a:schemeClr val="bg1"/>
                  </a:glow>
                </a:effectLst>
                <a:latin typeface="HGP明朝E" panose="02020900000000000000" pitchFamily="18" charset="-128"/>
                <a:ea typeface="HGP明朝E" panose="02020900000000000000" pitchFamily="18" charset="-128"/>
              </a:rPr>
              <a:t>ICT</a:t>
            </a:r>
            <a:r>
              <a:rPr lang="ja-JP" altLang="en-US" sz="1600">
                <a:solidFill>
                  <a:srgbClr val="1C1C1C"/>
                </a:solidFill>
                <a:effectLst>
                  <a:glow rad="127000">
                    <a:schemeClr val="bg1"/>
                  </a:glow>
                </a:effectLst>
                <a:latin typeface="HGP明朝E" panose="02020900000000000000" pitchFamily="18" charset="-128"/>
                <a:ea typeface="HGP明朝E" panose="02020900000000000000" pitchFamily="18" charset="-128"/>
              </a:rPr>
              <a:t>関連団体</a:t>
            </a:r>
            <a:endParaRPr lang="en-US" altLang="ja-JP" sz="1600">
              <a:solidFill>
                <a:srgbClr val="1C1C1C"/>
              </a:solidFill>
              <a:effectLst>
                <a:glow rad="127000">
                  <a:schemeClr val="bg1"/>
                </a:glow>
              </a:effectLst>
              <a:latin typeface="HGP明朝E" panose="02020900000000000000" pitchFamily="18" charset="-128"/>
              <a:ea typeface="HGP明朝E" panose="02020900000000000000" pitchFamily="18" charset="-128"/>
            </a:endParaRPr>
          </a:p>
        </p:txBody>
      </p:sp>
      <p:grpSp>
        <p:nvGrpSpPr>
          <p:cNvPr id="150" name="グループ化 149"/>
          <p:cNvGrpSpPr/>
          <p:nvPr/>
        </p:nvGrpSpPr>
        <p:grpSpPr>
          <a:xfrm>
            <a:off x="6554418" y="3717032"/>
            <a:ext cx="720000" cy="720000"/>
            <a:chOff x="5375260" y="3010279"/>
            <a:chExt cx="720000" cy="720000"/>
          </a:xfrm>
        </p:grpSpPr>
        <p:sp>
          <p:nvSpPr>
            <p:cNvPr id="151" name="円/楕円 150"/>
            <p:cNvSpPr>
              <a:spLocks noChangeAspect="1"/>
            </p:cNvSpPr>
            <p:nvPr/>
          </p:nvSpPr>
          <p:spPr>
            <a:xfrm>
              <a:off x="5375260" y="3010279"/>
              <a:ext cx="720000" cy="720000"/>
            </a:xfrm>
            <a:prstGeom prst="ellipse">
              <a:avLst/>
            </a:prstGeom>
            <a:gradFill flip="none" rotWithShape="1">
              <a:gsLst>
                <a:gs pos="0">
                  <a:srgbClr val="FF9D00"/>
                </a:gs>
                <a:gs pos="50000">
                  <a:srgbClr val="FF9900">
                    <a:shade val="67500"/>
                    <a:satMod val="115000"/>
                  </a:srgbClr>
                </a:gs>
                <a:gs pos="100000">
                  <a:srgbClr val="A05900"/>
                </a:gs>
              </a:gsLst>
              <a:path path="shape">
                <a:fillToRect l="50000" t="50000" r="50000" b="50000"/>
              </a:path>
              <a:tileRect/>
            </a:gradFill>
            <a:ln w="12700">
              <a:solidFill>
                <a:srgbClr val="A05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solidFill>
                  <a:srgbClr val="333333"/>
                </a:solidFill>
                <a:latin typeface="HGP明朝E" panose="02020900000000000000" pitchFamily="18" charset="-128"/>
                <a:ea typeface="HGP明朝E" panose="02020900000000000000" pitchFamily="18" charset="-128"/>
                <a:cs typeface="Arial" panose="020B0604020202020204" pitchFamily="34" charset="0"/>
              </a:endParaRPr>
            </a:p>
          </p:txBody>
        </p:sp>
        <p:sp>
          <p:nvSpPr>
            <p:cNvPr id="152" name="円/楕円 151"/>
            <p:cNvSpPr>
              <a:spLocks noChangeAspect="1"/>
            </p:cNvSpPr>
            <p:nvPr/>
          </p:nvSpPr>
          <p:spPr>
            <a:xfrm>
              <a:off x="5591284" y="3036291"/>
              <a:ext cx="432000" cy="432000"/>
            </a:xfrm>
            <a:prstGeom prst="ellipse">
              <a:avLst/>
            </a:prstGeom>
            <a:gradFill flip="none" rotWithShape="1">
              <a:gsLst>
                <a:gs pos="60000">
                  <a:srgbClr val="FF9900">
                    <a:lumMod val="30000"/>
                    <a:lumOff val="70000"/>
                    <a:alpha val="30000"/>
                  </a:srgbClr>
                </a:gs>
                <a:gs pos="0">
                  <a:schemeClr val="bg1">
                    <a:alpha val="90000"/>
                  </a:schemeClr>
                </a:gs>
                <a:gs pos="100000">
                  <a:srgbClr val="FF9900"/>
                </a:gs>
              </a:gsLst>
              <a:path path="shape">
                <a:fillToRect l="50000" t="50000" r="50000" b="50000"/>
              </a:path>
              <a:tileRect/>
            </a:gradFill>
            <a:ln w="12700">
              <a:noFill/>
            </a:ln>
            <a:effectLst>
              <a:glow>
                <a:schemeClr val="bg1"/>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b="1">
                <a:solidFill>
                  <a:srgbClr val="333333"/>
                </a:solidFill>
                <a:latin typeface="Century" panose="02040604050505020304" pitchFamily="18" charset="0"/>
                <a:ea typeface="メイリオ" panose="020B0604030504040204" pitchFamily="50" charset="-128"/>
                <a:cs typeface="Arial" panose="020B0604020202020204" pitchFamily="34" charset="0"/>
              </a:endParaRPr>
            </a:p>
          </p:txBody>
        </p:sp>
      </p:grpSp>
      <p:grpSp>
        <p:nvGrpSpPr>
          <p:cNvPr id="164" name="グループ化 163"/>
          <p:cNvGrpSpPr/>
          <p:nvPr/>
        </p:nvGrpSpPr>
        <p:grpSpPr>
          <a:xfrm>
            <a:off x="4217633" y="2858504"/>
            <a:ext cx="396000" cy="396000"/>
            <a:chOff x="5375260" y="3010279"/>
            <a:chExt cx="720000" cy="720000"/>
          </a:xfrm>
        </p:grpSpPr>
        <p:sp>
          <p:nvSpPr>
            <p:cNvPr id="165" name="円/楕円 164"/>
            <p:cNvSpPr>
              <a:spLocks noChangeAspect="1"/>
            </p:cNvSpPr>
            <p:nvPr/>
          </p:nvSpPr>
          <p:spPr>
            <a:xfrm>
              <a:off x="5375260" y="3010279"/>
              <a:ext cx="720000" cy="720000"/>
            </a:xfrm>
            <a:prstGeom prst="ellipse">
              <a:avLst/>
            </a:prstGeom>
            <a:gradFill flip="none" rotWithShape="1">
              <a:gsLst>
                <a:gs pos="0">
                  <a:srgbClr val="FF9D00"/>
                </a:gs>
                <a:gs pos="50000">
                  <a:srgbClr val="FF9900">
                    <a:shade val="67500"/>
                    <a:satMod val="115000"/>
                  </a:srgbClr>
                </a:gs>
                <a:gs pos="100000">
                  <a:srgbClr val="A05900"/>
                </a:gs>
              </a:gsLst>
              <a:path path="shape">
                <a:fillToRect l="50000" t="50000" r="50000" b="50000"/>
              </a:path>
              <a:tileRect/>
            </a:gradFill>
            <a:ln w="12700">
              <a:solidFill>
                <a:srgbClr val="A05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solidFill>
                  <a:srgbClr val="333333"/>
                </a:solidFill>
                <a:latin typeface="HGP明朝E" panose="02020900000000000000" pitchFamily="18" charset="-128"/>
                <a:ea typeface="HGP明朝E" panose="02020900000000000000" pitchFamily="18" charset="-128"/>
                <a:cs typeface="Arial" panose="020B0604020202020204" pitchFamily="34" charset="0"/>
              </a:endParaRPr>
            </a:p>
          </p:txBody>
        </p:sp>
        <p:sp>
          <p:nvSpPr>
            <p:cNvPr id="166" name="円/楕円 165"/>
            <p:cNvSpPr>
              <a:spLocks noChangeAspect="1"/>
            </p:cNvSpPr>
            <p:nvPr/>
          </p:nvSpPr>
          <p:spPr>
            <a:xfrm>
              <a:off x="5591284" y="3036291"/>
              <a:ext cx="432000" cy="432000"/>
            </a:xfrm>
            <a:prstGeom prst="ellipse">
              <a:avLst/>
            </a:prstGeom>
            <a:gradFill flip="none" rotWithShape="1">
              <a:gsLst>
                <a:gs pos="60000">
                  <a:srgbClr val="FF9900">
                    <a:lumMod val="30000"/>
                    <a:lumOff val="70000"/>
                    <a:alpha val="30000"/>
                  </a:srgbClr>
                </a:gs>
                <a:gs pos="0">
                  <a:schemeClr val="bg1">
                    <a:alpha val="90000"/>
                  </a:schemeClr>
                </a:gs>
                <a:gs pos="100000">
                  <a:srgbClr val="FF9900"/>
                </a:gs>
              </a:gsLst>
              <a:path path="shape">
                <a:fillToRect l="50000" t="50000" r="50000" b="50000"/>
              </a:path>
              <a:tileRect/>
            </a:gradFill>
            <a:ln w="12700">
              <a:noFill/>
            </a:ln>
            <a:effectLst>
              <a:glow>
                <a:schemeClr val="bg1"/>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b="1">
                <a:solidFill>
                  <a:srgbClr val="333333"/>
                </a:solidFill>
                <a:latin typeface="Century" panose="02040604050505020304" pitchFamily="18" charset="0"/>
                <a:ea typeface="メイリオ" panose="020B0604030504040204" pitchFamily="50" charset="-128"/>
                <a:cs typeface="Arial" panose="020B0604020202020204" pitchFamily="34" charset="0"/>
              </a:endParaRPr>
            </a:p>
          </p:txBody>
        </p:sp>
      </p:grpSp>
      <p:grpSp>
        <p:nvGrpSpPr>
          <p:cNvPr id="142" name="グループ化 141"/>
          <p:cNvGrpSpPr/>
          <p:nvPr/>
        </p:nvGrpSpPr>
        <p:grpSpPr>
          <a:xfrm>
            <a:off x="4031790" y="3062622"/>
            <a:ext cx="576000" cy="576000"/>
            <a:chOff x="5375260" y="3010279"/>
            <a:chExt cx="720000" cy="720000"/>
          </a:xfrm>
        </p:grpSpPr>
        <p:sp>
          <p:nvSpPr>
            <p:cNvPr id="143" name="円/楕円 142"/>
            <p:cNvSpPr>
              <a:spLocks noChangeAspect="1"/>
            </p:cNvSpPr>
            <p:nvPr/>
          </p:nvSpPr>
          <p:spPr>
            <a:xfrm>
              <a:off x="5375260" y="3010279"/>
              <a:ext cx="720000" cy="720000"/>
            </a:xfrm>
            <a:prstGeom prst="ellipse">
              <a:avLst/>
            </a:prstGeom>
            <a:gradFill flip="none" rotWithShape="1">
              <a:gsLst>
                <a:gs pos="0">
                  <a:srgbClr val="FF9D00"/>
                </a:gs>
                <a:gs pos="50000">
                  <a:srgbClr val="FF9900">
                    <a:shade val="67500"/>
                    <a:satMod val="115000"/>
                  </a:srgbClr>
                </a:gs>
                <a:gs pos="100000">
                  <a:srgbClr val="A05900"/>
                </a:gs>
              </a:gsLst>
              <a:path path="shape">
                <a:fillToRect l="50000" t="50000" r="50000" b="50000"/>
              </a:path>
              <a:tileRect/>
            </a:gradFill>
            <a:ln w="12700">
              <a:solidFill>
                <a:srgbClr val="A05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solidFill>
                  <a:srgbClr val="333333"/>
                </a:solidFill>
                <a:latin typeface="HGP明朝E" panose="02020900000000000000" pitchFamily="18" charset="-128"/>
                <a:ea typeface="HGP明朝E" panose="02020900000000000000" pitchFamily="18" charset="-128"/>
                <a:cs typeface="Arial" panose="020B0604020202020204" pitchFamily="34" charset="0"/>
              </a:endParaRPr>
            </a:p>
          </p:txBody>
        </p:sp>
        <p:sp>
          <p:nvSpPr>
            <p:cNvPr id="144" name="円/楕円 143"/>
            <p:cNvSpPr>
              <a:spLocks noChangeAspect="1"/>
            </p:cNvSpPr>
            <p:nvPr/>
          </p:nvSpPr>
          <p:spPr>
            <a:xfrm>
              <a:off x="5591284" y="3036291"/>
              <a:ext cx="432000" cy="432000"/>
            </a:xfrm>
            <a:prstGeom prst="ellipse">
              <a:avLst/>
            </a:prstGeom>
            <a:gradFill flip="none" rotWithShape="1">
              <a:gsLst>
                <a:gs pos="60000">
                  <a:srgbClr val="FF9900">
                    <a:lumMod val="30000"/>
                    <a:lumOff val="70000"/>
                    <a:alpha val="30000"/>
                  </a:srgbClr>
                </a:gs>
                <a:gs pos="0">
                  <a:schemeClr val="bg1">
                    <a:alpha val="90000"/>
                  </a:schemeClr>
                </a:gs>
                <a:gs pos="100000">
                  <a:srgbClr val="FF9900"/>
                </a:gs>
              </a:gsLst>
              <a:path path="shape">
                <a:fillToRect l="50000" t="50000" r="50000" b="50000"/>
              </a:path>
              <a:tileRect/>
            </a:gradFill>
            <a:ln w="12700">
              <a:noFill/>
            </a:ln>
            <a:effectLst>
              <a:glow>
                <a:schemeClr val="bg1"/>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b="1">
                <a:solidFill>
                  <a:srgbClr val="333333"/>
                </a:solidFill>
                <a:latin typeface="Century" panose="02040604050505020304" pitchFamily="18" charset="0"/>
                <a:ea typeface="メイリオ" panose="020B0604030504040204" pitchFamily="50" charset="-128"/>
                <a:cs typeface="Arial" panose="020B0604020202020204" pitchFamily="34" charset="0"/>
              </a:endParaRPr>
            </a:p>
          </p:txBody>
        </p:sp>
      </p:grpSp>
      <p:sp>
        <p:nvSpPr>
          <p:cNvPr id="145" name="Rectangle 3"/>
          <p:cNvSpPr>
            <a:spLocks noChangeArrowheads="1"/>
          </p:cNvSpPr>
          <p:nvPr/>
        </p:nvSpPr>
        <p:spPr bwMode="auto">
          <a:xfrm>
            <a:off x="3036950" y="3141032"/>
            <a:ext cx="1513259" cy="5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6000" tIns="36000" rIns="36000" bIns="36000"/>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spcAft>
                <a:spcPts val="0"/>
              </a:spcAft>
            </a:pPr>
            <a:r>
              <a:rPr lang="en-US" altLang="ja-JP" sz="1600">
                <a:solidFill>
                  <a:srgbClr val="1C1C1C"/>
                </a:solidFill>
                <a:effectLst>
                  <a:glow rad="127000">
                    <a:schemeClr val="bg1"/>
                  </a:glow>
                </a:effectLst>
                <a:latin typeface="HGP明朝E" panose="02020900000000000000" pitchFamily="18" charset="-128"/>
                <a:ea typeface="HGP明朝E" panose="02020900000000000000" pitchFamily="18" charset="-128"/>
              </a:rPr>
              <a:t>ICT</a:t>
            </a:r>
            <a:r>
              <a:rPr lang="ja-JP" altLang="en-US" sz="1600">
                <a:solidFill>
                  <a:srgbClr val="1C1C1C"/>
                </a:solidFill>
                <a:effectLst>
                  <a:glow rad="127000">
                    <a:schemeClr val="bg1"/>
                  </a:glow>
                </a:effectLst>
                <a:latin typeface="HGP明朝E" panose="02020900000000000000" pitchFamily="18" charset="-128"/>
                <a:ea typeface="HGP明朝E" panose="02020900000000000000" pitchFamily="18" charset="-128"/>
              </a:rPr>
              <a:t>系研究会・</a:t>
            </a:r>
            <a:endParaRPr lang="en-US" altLang="ja-JP" sz="1600">
              <a:solidFill>
                <a:srgbClr val="1C1C1C"/>
              </a:solidFill>
              <a:effectLst>
                <a:glow rad="127000">
                  <a:schemeClr val="bg1"/>
                </a:glow>
              </a:effectLst>
              <a:latin typeface="HGP明朝E" panose="02020900000000000000" pitchFamily="18" charset="-128"/>
              <a:ea typeface="HGP明朝E" panose="02020900000000000000" pitchFamily="18" charset="-128"/>
            </a:endParaRPr>
          </a:p>
          <a:p>
            <a:pPr eaLnBrk="1" hangingPunct="1">
              <a:spcAft>
                <a:spcPts val="0"/>
              </a:spcAft>
            </a:pPr>
            <a:r>
              <a:rPr lang="ja-JP" altLang="en-US" sz="1600">
                <a:solidFill>
                  <a:srgbClr val="1C1C1C"/>
                </a:solidFill>
                <a:effectLst>
                  <a:glow rad="127000">
                    <a:schemeClr val="bg1"/>
                  </a:glow>
                </a:effectLst>
                <a:latin typeface="HGP明朝E" panose="02020900000000000000" pitchFamily="18" charset="-128"/>
                <a:ea typeface="HGP明朝E" panose="02020900000000000000" pitchFamily="18" charset="-128"/>
              </a:rPr>
              <a:t>コンソーシアム</a:t>
            </a:r>
            <a:endParaRPr lang="en-US" altLang="ja-JP" sz="1600">
              <a:solidFill>
                <a:srgbClr val="1C1C1C"/>
              </a:solidFill>
              <a:effectLst>
                <a:glow rad="127000">
                  <a:schemeClr val="bg1"/>
                </a:glow>
              </a:effectLst>
              <a:latin typeface="HGP明朝E" panose="02020900000000000000" pitchFamily="18" charset="-128"/>
              <a:ea typeface="HGP明朝E" panose="02020900000000000000" pitchFamily="18" charset="-128"/>
            </a:endParaRPr>
          </a:p>
        </p:txBody>
      </p:sp>
      <p:grpSp>
        <p:nvGrpSpPr>
          <p:cNvPr id="4" name="グループ化 3"/>
          <p:cNvGrpSpPr/>
          <p:nvPr/>
        </p:nvGrpSpPr>
        <p:grpSpPr>
          <a:xfrm>
            <a:off x="4402894" y="2550093"/>
            <a:ext cx="2304000" cy="2664040"/>
            <a:chOff x="3345656" y="2550093"/>
            <a:chExt cx="2304000" cy="2664040"/>
          </a:xfrm>
        </p:grpSpPr>
        <p:sp>
          <p:nvSpPr>
            <p:cNvPr id="67" name="円/楕円 66"/>
            <p:cNvSpPr/>
            <p:nvPr/>
          </p:nvSpPr>
          <p:spPr>
            <a:xfrm>
              <a:off x="3345656" y="4494053"/>
              <a:ext cx="2304000" cy="720080"/>
            </a:xfrm>
            <a:prstGeom prst="ellipse">
              <a:avLst/>
            </a:prstGeom>
            <a:gradFill flip="none" rotWithShape="1">
              <a:gsLst>
                <a:gs pos="50000">
                  <a:srgbClr val="808080">
                    <a:lumMod val="50000"/>
                    <a:lumOff val="50000"/>
                    <a:alpha val="68000"/>
                  </a:srgbClr>
                </a:gs>
                <a:gs pos="0">
                  <a:srgbClr val="969696"/>
                </a:gs>
                <a:gs pos="100000">
                  <a:srgbClr val="808080">
                    <a:alpha val="0"/>
                  </a:srgbClr>
                </a:gs>
              </a:gsLst>
              <a:path path="shape">
                <a:fillToRect l="50000" t="50000" r="50000" b="50000"/>
              </a:path>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b="1">
                <a:solidFill>
                  <a:srgbClr val="333333"/>
                </a:solidFill>
                <a:latin typeface="Century" panose="02040604050505020304" pitchFamily="18" charset="0"/>
                <a:ea typeface="メイリオ" panose="020B0604030504040204" pitchFamily="50" charset="-128"/>
                <a:cs typeface="Arial" panose="020B0604020202020204" pitchFamily="34" charset="0"/>
              </a:endParaRPr>
            </a:p>
          </p:txBody>
        </p:sp>
        <p:sp>
          <p:nvSpPr>
            <p:cNvPr id="60" name="円/楕円 59"/>
            <p:cNvSpPr/>
            <p:nvPr/>
          </p:nvSpPr>
          <p:spPr>
            <a:xfrm>
              <a:off x="3345656" y="2550093"/>
              <a:ext cx="2304000" cy="2304000"/>
            </a:xfrm>
            <a:prstGeom prst="ellipse">
              <a:avLst/>
            </a:prstGeom>
            <a:gradFill flip="none" rotWithShape="1">
              <a:gsLst>
                <a:gs pos="0">
                  <a:srgbClr val="FFCC00">
                    <a:lumMod val="80000"/>
                    <a:lumOff val="20000"/>
                  </a:srgbClr>
                </a:gs>
                <a:gs pos="50000">
                  <a:srgbClr val="F2C700"/>
                </a:gs>
                <a:gs pos="100000">
                  <a:srgbClr val="FFCC00">
                    <a:shade val="100000"/>
                    <a:satMod val="115000"/>
                    <a:lumMod val="50000"/>
                  </a:srgbClr>
                </a:gs>
              </a:gsLst>
              <a:path path="circle">
                <a:fillToRect l="50000" t="50000" r="50000" b="50000"/>
              </a:path>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b="1">
                <a:solidFill>
                  <a:srgbClr val="333333"/>
                </a:solidFill>
                <a:latin typeface="Century" panose="02040604050505020304" pitchFamily="18" charset="0"/>
                <a:ea typeface="メイリオ" panose="020B0604030504040204" pitchFamily="50" charset="-128"/>
                <a:cs typeface="Arial" panose="020B0604020202020204" pitchFamily="34" charset="0"/>
              </a:endParaRPr>
            </a:p>
          </p:txBody>
        </p:sp>
        <p:sp>
          <p:nvSpPr>
            <p:cNvPr id="62" name="円/楕円 61"/>
            <p:cNvSpPr/>
            <p:nvPr/>
          </p:nvSpPr>
          <p:spPr>
            <a:xfrm>
              <a:off x="4355976" y="2888940"/>
              <a:ext cx="864000" cy="864000"/>
            </a:xfrm>
            <a:prstGeom prst="ellipse">
              <a:avLst/>
            </a:prstGeom>
            <a:gradFill flip="none" rotWithShape="1">
              <a:gsLst>
                <a:gs pos="60000">
                  <a:srgbClr val="FFCC00">
                    <a:lumMod val="31000"/>
                    <a:lumOff val="69000"/>
                    <a:alpha val="25000"/>
                  </a:srgbClr>
                </a:gs>
                <a:gs pos="0">
                  <a:schemeClr val="bg1">
                    <a:alpha val="90000"/>
                  </a:schemeClr>
                </a:gs>
                <a:gs pos="100000">
                  <a:srgbClr val="FFCC00">
                    <a:alpha val="0"/>
                    <a:lumMod val="50000"/>
                  </a:srgbClr>
                </a:gs>
              </a:gsLst>
              <a:path path="shape">
                <a:fillToRect l="50000" t="50000" r="50000" b="50000"/>
              </a:path>
              <a:tileRect/>
            </a:gradFill>
            <a:ln w="12700">
              <a:noFill/>
            </a:ln>
            <a:effectLst>
              <a:glow>
                <a:schemeClr val="bg1"/>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b="1">
                <a:solidFill>
                  <a:srgbClr val="333333"/>
                </a:solidFill>
                <a:latin typeface="Century" panose="02040604050505020304" pitchFamily="18" charset="0"/>
                <a:ea typeface="メイリオ" panose="020B0604030504040204" pitchFamily="50" charset="-128"/>
                <a:cs typeface="Arial" panose="020B0604020202020204" pitchFamily="34" charset="0"/>
              </a:endParaRPr>
            </a:p>
          </p:txBody>
        </p:sp>
      </p:grpSp>
      <p:sp>
        <p:nvSpPr>
          <p:cNvPr id="61" name="Rectangle 3"/>
          <p:cNvSpPr>
            <a:spLocks noChangeArrowheads="1"/>
          </p:cNvSpPr>
          <p:nvPr/>
        </p:nvSpPr>
        <p:spPr bwMode="auto">
          <a:xfrm>
            <a:off x="4625902" y="3429000"/>
            <a:ext cx="1857984" cy="819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6000" tIns="36000" rIns="36000" bIns="36000" anchor="ctr"/>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algn="ctr" eaLnBrk="1" hangingPunct="1">
              <a:spcAft>
                <a:spcPts val="0"/>
              </a:spcAft>
            </a:pPr>
            <a:r>
              <a:rPr lang="en-US" altLang="ja-JP" sz="4400" b="1">
                <a:solidFill>
                  <a:srgbClr val="333333"/>
                </a:solidFill>
                <a:effectLst>
                  <a:glow rad="152400">
                    <a:schemeClr val="bg1">
                      <a:alpha val="85000"/>
                    </a:schemeClr>
                  </a:glow>
                </a:effectLst>
                <a:latin typeface="メイリオ" panose="020B0604030504040204" pitchFamily="50" charset="-128"/>
                <a:ea typeface="メイリオ" panose="020B0604030504040204" pitchFamily="50" charset="-128"/>
                <a:cs typeface="Times New Roman" panose="02020603050405020304" pitchFamily="18" charset="0"/>
              </a:rPr>
              <a:t>MISA</a:t>
            </a:r>
          </a:p>
        </p:txBody>
      </p:sp>
      <p:sp>
        <p:nvSpPr>
          <p:cNvPr id="168" name="角丸四角形 167"/>
          <p:cNvSpPr/>
          <p:nvPr/>
        </p:nvSpPr>
        <p:spPr>
          <a:xfrm>
            <a:off x="2496890" y="2492932"/>
            <a:ext cx="6120680" cy="2449531"/>
          </a:xfrm>
          <a:prstGeom prst="roundRect">
            <a:avLst>
              <a:gd name="adj" fmla="val 22240"/>
            </a:avLst>
          </a:prstGeom>
          <a:noFill/>
          <a:ln w="19050">
            <a:solidFill>
              <a:srgbClr val="77777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2" name="直線コネクタ 71"/>
          <p:cNvCxnSpPr>
            <a:stCxn id="60" idx="4"/>
          </p:cNvCxnSpPr>
          <p:nvPr/>
        </p:nvCxnSpPr>
        <p:spPr>
          <a:xfrm flipH="1">
            <a:off x="5554354" y="4854093"/>
            <a:ext cx="540" cy="699143"/>
          </a:xfrm>
          <a:prstGeom prst="line">
            <a:avLst/>
          </a:prstGeom>
          <a:ln w="254000">
            <a:solidFill>
              <a:srgbClr val="777777"/>
            </a:solidFill>
          </a:ln>
        </p:spPr>
        <p:style>
          <a:lnRef idx="1">
            <a:schemeClr val="accent1"/>
          </a:lnRef>
          <a:fillRef idx="0">
            <a:schemeClr val="accent1"/>
          </a:fillRef>
          <a:effectRef idx="0">
            <a:schemeClr val="accent1"/>
          </a:effectRef>
          <a:fontRef idx="minor">
            <a:schemeClr val="tx1"/>
          </a:fontRef>
        </p:style>
      </p:cxnSp>
      <p:sp>
        <p:nvSpPr>
          <p:cNvPr id="153" name="Rectangle 3"/>
          <p:cNvSpPr>
            <a:spLocks noChangeArrowheads="1"/>
          </p:cNvSpPr>
          <p:nvPr/>
        </p:nvSpPr>
        <p:spPr bwMode="auto">
          <a:xfrm>
            <a:off x="6709358" y="4113028"/>
            <a:ext cx="2363142" cy="32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6000" tIns="36000" rIns="36000" bIns="36000"/>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spcAft>
                <a:spcPts val="600"/>
              </a:spcAft>
            </a:pPr>
            <a:r>
              <a:rPr lang="ja-JP" altLang="en-US" sz="1600">
                <a:solidFill>
                  <a:srgbClr val="1C1C1C"/>
                </a:solidFill>
                <a:effectLst>
                  <a:glow rad="127000">
                    <a:schemeClr val="bg1"/>
                  </a:glow>
                </a:effectLst>
                <a:latin typeface="HGP明朝E" panose="02020900000000000000" pitchFamily="18" charset="-128"/>
                <a:ea typeface="HGP明朝E" panose="02020900000000000000" pitchFamily="18" charset="-128"/>
              </a:rPr>
              <a:t>他の</a:t>
            </a:r>
            <a:r>
              <a:rPr lang="en-US" altLang="ja-JP" sz="1600">
                <a:solidFill>
                  <a:srgbClr val="1C1C1C"/>
                </a:solidFill>
                <a:effectLst>
                  <a:glow rad="127000">
                    <a:schemeClr val="bg1"/>
                  </a:glow>
                </a:effectLst>
                <a:latin typeface="HGP明朝E" panose="02020900000000000000" pitchFamily="18" charset="-128"/>
                <a:ea typeface="HGP明朝E" panose="02020900000000000000" pitchFamily="18" charset="-128"/>
              </a:rPr>
              <a:t>ICT</a:t>
            </a:r>
            <a:r>
              <a:rPr lang="ja-JP" altLang="en-US" sz="1600">
                <a:solidFill>
                  <a:srgbClr val="1C1C1C"/>
                </a:solidFill>
                <a:effectLst>
                  <a:glow rad="127000">
                    <a:schemeClr val="bg1"/>
                  </a:glow>
                </a:effectLst>
                <a:latin typeface="HGP明朝E" panose="02020900000000000000" pitchFamily="18" charset="-128"/>
                <a:ea typeface="HGP明朝E" panose="02020900000000000000" pitchFamily="18" charset="-128"/>
              </a:rPr>
              <a:t>関連団体（県外）</a:t>
            </a:r>
            <a:endParaRPr lang="en-US" altLang="ja-JP" sz="1600">
              <a:solidFill>
                <a:srgbClr val="1C1C1C"/>
              </a:solidFill>
              <a:effectLst>
                <a:glow rad="127000">
                  <a:schemeClr val="bg1"/>
                </a:glow>
              </a:effectLst>
              <a:latin typeface="HGP明朝E" panose="02020900000000000000" pitchFamily="18" charset="-128"/>
              <a:ea typeface="HGP明朝E" panose="02020900000000000000" pitchFamily="18" charset="-128"/>
            </a:endParaRPr>
          </a:p>
        </p:txBody>
      </p:sp>
      <p:sp>
        <p:nvSpPr>
          <p:cNvPr id="169" name="角丸四角形 168"/>
          <p:cNvSpPr/>
          <p:nvPr/>
        </p:nvSpPr>
        <p:spPr>
          <a:xfrm>
            <a:off x="913113" y="4476868"/>
            <a:ext cx="2232000" cy="1512000"/>
          </a:xfrm>
          <a:prstGeom prst="roundRect">
            <a:avLst/>
          </a:prstGeom>
          <a:solidFill>
            <a:srgbClr val="E3FF93"/>
          </a:solidFill>
          <a:ln w="38100">
            <a:solidFill>
              <a:srgbClr val="969696"/>
            </a:solidFill>
          </a:ln>
          <a:effectLst>
            <a:outerShdw blurRad="228600" dist="190500" dir="5400000" algn="tl" rotWithShape="0">
              <a:srgbClr val="4D4D4D">
                <a:alpha val="24706"/>
              </a:srgbClr>
            </a:outerShdw>
          </a:effectLst>
        </p:spPr>
        <p:style>
          <a:lnRef idx="3">
            <a:schemeClr val="lt1"/>
          </a:lnRef>
          <a:fillRef idx="1">
            <a:schemeClr val="accent3"/>
          </a:fillRef>
          <a:effectRef idx="1">
            <a:schemeClr val="accent3"/>
          </a:effectRef>
          <a:fontRef idx="minor">
            <a:schemeClr val="lt1"/>
          </a:fontRef>
        </p:style>
        <p:txBody>
          <a:bodyPr wrap="square" lIns="36000" tIns="36000" rIns="36000" bIns="36000" anchor="t">
            <a:noAutofit/>
          </a:bodyPr>
          <a:lstStyle/>
          <a:p>
            <a:pPr marL="177800">
              <a:spcAft>
                <a:spcPts val="0"/>
              </a:spcAft>
              <a:defRPr/>
            </a:pPr>
            <a:r>
              <a:rPr lang="en-US" altLang="ja-JP" sz="1800">
                <a:solidFill>
                  <a:srgbClr val="4D4D4D"/>
                </a:solidFill>
                <a:latin typeface="HGP明朝E" panose="02020900000000000000" pitchFamily="18" charset="-128"/>
                <a:ea typeface="HGP明朝E" panose="02020900000000000000" pitchFamily="18" charset="-128"/>
                <a:cs typeface="メイリオ" panose="020B0604030504040204" pitchFamily="50" charset="-128"/>
              </a:rPr>
              <a:t>MISA</a:t>
            </a:r>
            <a:r>
              <a:rPr lang="ja-JP" altLang="en-US" sz="1800">
                <a:solidFill>
                  <a:srgbClr val="4D4D4D"/>
                </a:solidFill>
                <a:latin typeface="HGP明朝E" panose="02020900000000000000" pitchFamily="18" charset="-128"/>
                <a:ea typeface="HGP明朝E" panose="02020900000000000000" pitchFamily="18" charset="-128"/>
                <a:cs typeface="メイリオ" panose="020B0604030504040204" pitchFamily="50" charset="-128"/>
              </a:rPr>
              <a:t>を中核とする</a:t>
            </a:r>
            <a:endParaRPr lang="en-US" altLang="ja-JP" sz="1800">
              <a:solidFill>
                <a:srgbClr val="4D4D4D"/>
              </a:solidFill>
              <a:latin typeface="HGP明朝E" panose="02020900000000000000" pitchFamily="18" charset="-128"/>
              <a:ea typeface="HGP明朝E" panose="02020900000000000000" pitchFamily="18" charset="-128"/>
              <a:cs typeface="メイリオ" panose="020B0604030504040204" pitchFamily="50" charset="-128"/>
            </a:endParaRPr>
          </a:p>
          <a:p>
            <a:pPr marL="177800">
              <a:spcAft>
                <a:spcPts val="0"/>
              </a:spcAft>
              <a:defRPr/>
            </a:pPr>
            <a:r>
              <a:rPr lang="ja-JP" altLang="en-US" sz="1800">
                <a:solidFill>
                  <a:srgbClr val="4D4D4D"/>
                </a:solidFill>
                <a:latin typeface="HGP明朝E" panose="02020900000000000000" pitchFamily="18" charset="-128"/>
                <a:ea typeface="HGP明朝E" panose="02020900000000000000" pitchFamily="18" charset="-128"/>
                <a:cs typeface="メイリオ" panose="020B0604030504040204" pitchFamily="50" charset="-128"/>
              </a:rPr>
              <a:t>“やわらかい”</a:t>
            </a:r>
            <a:endParaRPr lang="en-US" altLang="ja-JP" sz="1800">
              <a:solidFill>
                <a:srgbClr val="4D4D4D"/>
              </a:solidFill>
              <a:latin typeface="HGP明朝E" panose="02020900000000000000" pitchFamily="18" charset="-128"/>
              <a:ea typeface="HGP明朝E" panose="02020900000000000000" pitchFamily="18" charset="-128"/>
              <a:cs typeface="メイリオ" panose="020B0604030504040204" pitchFamily="50" charset="-128"/>
            </a:endParaRPr>
          </a:p>
          <a:p>
            <a:pPr marL="177800">
              <a:spcAft>
                <a:spcPts val="0"/>
              </a:spcAft>
              <a:defRPr/>
            </a:pPr>
            <a:r>
              <a:rPr lang="ja-JP" altLang="en-US" sz="1800">
                <a:solidFill>
                  <a:srgbClr val="4D4D4D"/>
                </a:solidFill>
                <a:latin typeface="HGP明朝E" panose="02020900000000000000" pitchFamily="18" charset="-128"/>
                <a:ea typeface="HGP明朝E" panose="02020900000000000000" pitchFamily="18" charset="-128"/>
                <a:cs typeface="メイリオ" panose="020B0604030504040204" pitchFamily="50" charset="-128"/>
              </a:rPr>
              <a:t>連携ネットワーク</a:t>
            </a:r>
            <a:endParaRPr lang="en-US" altLang="ja-JP" sz="1800">
              <a:solidFill>
                <a:srgbClr val="4D4D4D"/>
              </a:solidFill>
              <a:latin typeface="HGP明朝E" panose="02020900000000000000" pitchFamily="18" charset="-128"/>
              <a:ea typeface="HGP明朝E" panose="02020900000000000000" pitchFamily="18" charset="-128"/>
              <a:cs typeface="メイリオ" panose="020B0604030504040204" pitchFamily="50" charset="-128"/>
            </a:endParaRPr>
          </a:p>
        </p:txBody>
      </p:sp>
      <p:pic>
        <p:nvPicPr>
          <p:cNvPr id="170" name="Picture 2" descr="「ポイント イラスト」の画像検索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3246" y="4257092"/>
            <a:ext cx="360000" cy="474750"/>
          </a:xfrm>
          <a:prstGeom prst="rect">
            <a:avLst/>
          </a:prstGeom>
          <a:noFill/>
          <a:extLst>
            <a:ext uri="{909E8E84-426E-40DD-AFC4-6F175D3DCCD1}">
              <a14:hiddenFill xmlns:a14="http://schemas.microsoft.com/office/drawing/2010/main">
                <a:solidFill>
                  <a:srgbClr val="FFFFFF"/>
                </a:solidFill>
              </a14:hiddenFill>
            </a:ext>
          </a:extLst>
        </p:spPr>
      </p:pic>
      <p:grpSp>
        <p:nvGrpSpPr>
          <p:cNvPr id="7198" name="グループ化 7197"/>
          <p:cNvGrpSpPr/>
          <p:nvPr/>
        </p:nvGrpSpPr>
        <p:grpSpPr>
          <a:xfrm>
            <a:off x="4980426" y="5157192"/>
            <a:ext cx="1152000" cy="1398087"/>
            <a:chOff x="7613233" y="4911233"/>
            <a:chExt cx="1152000" cy="1398087"/>
          </a:xfrm>
        </p:grpSpPr>
        <p:sp>
          <p:nvSpPr>
            <p:cNvPr id="187" name="円/楕円 186"/>
            <p:cNvSpPr/>
            <p:nvPr/>
          </p:nvSpPr>
          <p:spPr>
            <a:xfrm>
              <a:off x="7613233" y="5913320"/>
              <a:ext cx="1152000" cy="396000"/>
            </a:xfrm>
            <a:prstGeom prst="ellipse">
              <a:avLst/>
            </a:prstGeom>
            <a:gradFill flip="none" rotWithShape="1">
              <a:gsLst>
                <a:gs pos="50000">
                  <a:srgbClr val="808080">
                    <a:lumMod val="50000"/>
                    <a:lumOff val="50000"/>
                    <a:alpha val="68000"/>
                  </a:srgbClr>
                </a:gs>
                <a:gs pos="0">
                  <a:srgbClr val="969696"/>
                </a:gs>
                <a:gs pos="100000">
                  <a:srgbClr val="808080">
                    <a:alpha val="0"/>
                  </a:srgbClr>
                </a:gs>
              </a:gsLst>
              <a:path path="shape">
                <a:fillToRect l="50000" t="50000" r="50000" b="50000"/>
              </a:path>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b="1">
                <a:solidFill>
                  <a:srgbClr val="333333"/>
                </a:solidFill>
                <a:latin typeface="Century" panose="02040604050505020304" pitchFamily="18" charset="0"/>
                <a:ea typeface="メイリオ" panose="020B0604030504040204" pitchFamily="50" charset="-128"/>
                <a:cs typeface="Arial" panose="020B0604020202020204" pitchFamily="34" charset="0"/>
              </a:endParaRPr>
            </a:p>
          </p:txBody>
        </p:sp>
        <p:sp>
          <p:nvSpPr>
            <p:cNvPr id="188" name="円/楕円 187"/>
            <p:cNvSpPr>
              <a:spLocks noChangeAspect="1"/>
            </p:cNvSpPr>
            <p:nvPr/>
          </p:nvSpPr>
          <p:spPr>
            <a:xfrm>
              <a:off x="7613233" y="4911233"/>
              <a:ext cx="1152000" cy="1152000"/>
            </a:xfrm>
            <a:prstGeom prst="ellipse">
              <a:avLst/>
            </a:prstGeom>
            <a:gradFill flip="none" rotWithShape="1">
              <a:gsLst>
                <a:gs pos="0">
                  <a:srgbClr val="00A1DB"/>
                </a:gs>
                <a:gs pos="50000">
                  <a:srgbClr val="0099CC">
                    <a:shade val="67500"/>
                    <a:satMod val="115000"/>
                  </a:srgbClr>
                </a:gs>
                <a:gs pos="100000">
                  <a:srgbClr val="005B7F"/>
                </a:gs>
              </a:gsLst>
              <a:path path="circle">
                <a:fillToRect l="50000" t="50000" r="50000" b="50000"/>
              </a:path>
              <a:tileRect/>
            </a:gradFill>
            <a:ln w="12700">
              <a:solidFill>
                <a:srgbClr val="00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solidFill>
                  <a:srgbClr val="333333"/>
                </a:solidFill>
                <a:latin typeface="HGP明朝E" panose="02020900000000000000" pitchFamily="18" charset="-128"/>
                <a:ea typeface="HGP明朝E" panose="02020900000000000000" pitchFamily="18" charset="-128"/>
                <a:cs typeface="Arial" panose="020B0604020202020204" pitchFamily="34" charset="0"/>
              </a:endParaRPr>
            </a:p>
          </p:txBody>
        </p:sp>
        <p:sp>
          <p:nvSpPr>
            <p:cNvPr id="189" name="円/楕円 188"/>
            <p:cNvSpPr/>
            <p:nvPr/>
          </p:nvSpPr>
          <p:spPr>
            <a:xfrm>
              <a:off x="8064448" y="5014958"/>
              <a:ext cx="540000" cy="540000"/>
            </a:xfrm>
            <a:prstGeom prst="ellipse">
              <a:avLst/>
            </a:prstGeom>
            <a:gradFill flip="none" rotWithShape="1">
              <a:gsLst>
                <a:gs pos="60000">
                  <a:srgbClr val="005B7F">
                    <a:lumMod val="30000"/>
                    <a:lumOff val="70000"/>
                    <a:alpha val="30000"/>
                  </a:srgbClr>
                </a:gs>
                <a:gs pos="0">
                  <a:schemeClr val="bg1">
                    <a:alpha val="90000"/>
                  </a:schemeClr>
                </a:gs>
                <a:gs pos="100000">
                  <a:srgbClr val="005B7F">
                    <a:alpha val="0"/>
                  </a:srgbClr>
                </a:gs>
              </a:gsLst>
              <a:path path="shape">
                <a:fillToRect l="50000" t="50000" r="50000" b="50000"/>
              </a:path>
              <a:tileRect/>
            </a:gradFill>
            <a:ln w="12700">
              <a:noFill/>
            </a:ln>
            <a:effectLst>
              <a:glow>
                <a:schemeClr val="bg1"/>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b="1">
                <a:solidFill>
                  <a:srgbClr val="333333"/>
                </a:solidFill>
                <a:latin typeface="Century" panose="02040604050505020304" pitchFamily="18" charset="0"/>
                <a:ea typeface="メイリオ" panose="020B0604030504040204" pitchFamily="50" charset="-128"/>
                <a:cs typeface="Arial" panose="020B0604020202020204" pitchFamily="34" charset="0"/>
              </a:endParaRPr>
            </a:p>
          </p:txBody>
        </p:sp>
      </p:grpSp>
      <p:sp>
        <p:nvSpPr>
          <p:cNvPr id="71" name="Rectangle 3"/>
          <p:cNvSpPr>
            <a:spLocks noChangeArrowheads="1"/>
          </p:cNvSpPr>
          <p:nvPr/>
        </p:nvSpPr>
        <p:spPr bwMode="auto">
          <a:xfrm>
            <a:off x="4993040" y="5692518"/>
            <a:ext cx="1170129" cy="38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6000" tIns="36000" rIns="36000" bIns="36000"/>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algn="ctr" eaLnBrk="1" hangingPunct="1">
              <a:spcAft>
                <a:spcPts val="600"/>
              </a:spcAft>
            </a:pPr>
            <a:r>
              <a:rPr lang="ja-JP" altLang="en-US" sz="1800">
                <a:solidFill>
                  <a:schemeClr val="bg1"/>
                </a:solidFill>
                <a:effectLst>
                  <a:glow rad="101600">
                    <a:srgbClr val="333333"/>
                  </a:glow>
                </a:effectLst>
                <a:latin typeface="HGP明朝E" panose="02020900000000000000" pitchFamily="18" charset="-128"/>
                <a:ea typeface="HGP明朝E" panose="02020900000000000000" pitchFamily="18" charset="-128"/>
              </a:rPr>
              <a:t>自治体</a:t>
            </a:r>
            <a:endParaRPr lang="en-US" altLang="ja-JP" sz="1800">
              <a:solidFill>
                <a:schemeClr val="bg1"/>
              </a:solidFill>
              <a:effectLst>
                <a:glow rad="101600">
                  <a:srgbClr val="333333"/>
                </a:glow>
              </a:effectLst>
              <a:latin typeface="HGP明朝E" panose="02020900000000000000" pitchFamily="18" charset="-128"/>
              <a:ea typeface="HGP明朝E" panose="02020900000000000000" pitchFamily="18" charset="-128"/>
            </a:endParaRPr>
          </a:p>
        </p:txBody>
      </p:sp>
      <p:pic>
        <p:nvPicPr>
          <p:cNvPr id="199" name="Picture 8" descr="「人々 イラスト 無料」の画像検索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2354" y="4224061"/>
            <a:ext cx="864000" cy="825119"/>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8" descr="「人々 イラスト 無料」の画像検索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9390" y="2280158"/>
            <a:ext cx="864000" cy="825119"/>
          </a:xfrm>
          <a:prstGeom prst="rect">
            <a:avLst/>
          </a:prstGeom>
          <a:noFill/>
          <a:extLst>
            <a:ext uri="{909E8E84-426E-40DD-AFC4-6F175D3DCCD1}">
              <a14:hiddenFill xmlns:a14="http://schemas.microsoft.com/office/drawing/2010/main">
                <a:solidFill>
                  <a:srgbClr val="FFFFFF"/>
                </a:solidFill>
              </a14:hiddenFill>
            </a:ext>
          </a:extLst>
        </p:spPr>
      </p:pic>
      <p:sp>
        <p:nvSpPr>
          <p:cNvPr id="201" name="角丸四角形 200"/>
          <p:cNvSpPr/>
          <p:nvPr/>
        </p:nvSpPr>
        <p:spPr>
          <a:xfrm>
            <a:off x="5822780" y="692780"/>
            <a:ext cx="2592000" cy="756000"/>
          </a:xfrm>
          <a:prstGeom prst="roundRect">
            <a:avLst/>
          </a:prstGeom>
          <a:solidFill>
            <a:srgbClr val="E3FF93"/>
          </a:solidFill>
          <a:ln w="38100">
            <a:solidFill>
              <a:srgbClr val="969696"/>
            </a:solidFill>
          </a:ln>
          <a:effectLst>
            <a:outerShdw blurRad="228600" dist="190500" dir="5400000" algn="tl" rotWithShape="0">
              <a:srgbClr val="4D4D4D">
                <a:alpha val="24706"/>
              </a:srgbClr>
            </a:outerShdw>
          </a:effectLst>
        </p:spPr>
        <p:style>
          <a:lnRef idx="3">
            <a:schemeClr val="lt1"/>
          </a:lnRef>
          <a:fillRef idx="1">
            <a:schemeClr val="accent3"/>
          </a:fillRef>
          <a:effectRef idx="1">
            <a:schemeClr val="accent3"/>
          </a:effectRef>
          <a:fontRef idx="minor">
            <a:schemeClr val="lt1"/>
          </a:fontRef>
        </p:style>
        <p:txBody>
          <a:bodyPr wrap="square" lIns="36000" tIns="72000" rIns="36000" bIns="36000" anchor="t">
            <a:noAutofit/>
          </a:bodyPr>
          <a:lstStyle/>
          <a:p>
            <a:pPr marL="177800">
              <a:spcAft>
                <a:spcPts val="0"/>
              </a:spcAft>
              <a:defRPr/>
            </a:pPr>
            <a:r>
              <a:rPr lang="ja-JP" altLang="en-US" sz="1800">
                <a:solidFill>
                  <a:srgbClr val="4D4D4D"/>
                </a:solidFill>
                <a:latin typeface="HGP明朝E" panose="02020900000000000000" pitchFamily="18" charset="-128"/>
                <a:ea typeface="HGP明朝E" panose="02020900000000000000" pitchFamily="18" charset="-128"/>
                <a:cs typeface="メイリオ" panose="020B0604030504040204" pitchFamily="50" charset="-128"/>
              </a:rPr>
              <a:t>ＩＣＴ利活用を推進して</a:t>
            </a:r>
            <a:br>
              <a:rPr lang="en-US" altLang="ja-JP" sz="1800">
                <a:solidFill>
                  <a:srgbClr val="4D4D4D"/>
                </a:solidFill>
                <a:latin typeface="HGP明朝E" panose="02020900000000000000" pitchFamily="18" charset="-128"/>
                <a:ea typeface="HGP明朝E" panose="02020900000000000000" pitchFamily="18" charset="-128"/>
                <a:cs typeface="メイリオ" panose="020B0604030504040204" pitchFamily="50" charset="-128"/>
              </a:rPr>
            </a:br>
            <a:r>
              <a:rPr lang="ja-JP" altLang="en-US" sz="1800">
                <a:solidFill>
                  <a:srgbClr val="4D4D4D"/>
                </a:solidFill>
                <a:latin typeface="HGP明朝E" panose="02020900000000000000" pitchFamily="18" charset="-128"/>
                <a:ea typeface="HGP明朝E" panose="02020900000000000000" pitchFamily="18" charset="-128"/>
                <a:cs typeface="メイリオ" panose="020B0604030504040204" pitchFamily="50" charset="-128"/>
              </a:rPr>
              <a:t>地域に貢献</a:t>
            </a:r>
            <a:endParaRPr lang="en-US" altLang="ja-JP" sz="1800">
              <a:solidFill>
                <a:srgbClr val="4D4D4D"/>
              </a:solidFill>
              <a:latin typeface="HGP明朝E" panose="02020900000000000000" pitchFamily="18" charset="-128"/>
              <a:ea typeface="HGP明朝E" panose="02020900000000000000" pitchFamily="18" charset="-128"/>
              <a:cs typeface="メイリオ" panose="020B0604030504040204" pitchFamily="50" charset="-128"/>
            </a:endParaRPr>
          </a:p>
        </p:txBody>
      </p:sp>
      <p:pic>
        <p:nvPicPr>
          <p:cNvPr id="202" name="Picture 2" descr="「ポイント イラスト」の画像検索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2912" y="473003"/>
            <a:ext cx="360000" cy="474750"/>
          </a:xfrm>
          <a:prstGeom prst="rect">
            <a:avLst/>
          </a:prstGeom>
          <a:noFill/>
          <a:extLst>
            <a:ext uri="{909E8E84-426E-40DD-AFC4-6F175D3DCCD1}">
              <a14:hiddenFill xmlns:a14="http://schemas.microsoft.com/office/drawing/2010/main">
                <a:solidFill>
                  <a:srgbClr val="FFFFFF"/>
                </a:solidFill>
              </a14:hiddenFill>
            </a:ext>
          </a:extLst>
        </p:spPr>
      </p:pic>
      <p:sp>
        <p:nvSpPr>
          <p:cNvPr id="203" name="角丸四角形 202"/>
          <p:cNvSpPr/>
          <p:nvPr/>
        </p:nvSpPr>
        <p:spPr>
          <a:xfrm>
            <a:off x="351230" y="779606"/>
            <a:ext cx="2544200" cy="1219444"/>
          </a:xfrm>
          <a:prstGeom prst="roundRect">
            <a:avLst/>
          </a:prstGeom>
          <a:solidFill>
            <a:srgbClr val="E3FF93"/>
          </a:solidFill>
          <a:ln w="38100">
            <a:solidFill>
              <a:srgbClr val="969696"/>
            </a:solidFill>
          </a:ln>
          <a:effectLst>
            <a:outerShdw blurRad="228600" dist="190500" dir="5400000" algn="tl" rotWithShape="0">
              <a:srgbClr val="4D4D4D">
                <a:alpha val="24706"/>
              </a:srgbClr>
            </a:outerShdw>
          </a:effectLst>
        </p:spPr>
        <p:style>
          <a:lnRef idx="3">
            <a:schemeClr val="lt1"/>
          </a:lnRef>
          <a:fillRef idx="1">
            <a:schemeClr val="accent3"/>
          </a:fillRef>
          <a:effectRef idx="1">
            <a:schemeClr val="accent3"/>
          </a:effectRef>
          <a:fontRef idx="minor">
            <a:schemeClr val="lt1"/>
          </a:fontRef>
        </p:style>
        <p:txBody>
          <a:bodyPr wrap="square" lIns="36000" tIns="36000" rIns="36000" bIns="36000" anchor="t">
            <a:noAutofit/>
          </a:bodyPr>
          <a:lstStyle/>
          <a:p>
            <a:pPr marL="177800">
              <a:spcAft>
                <a:spcPts val="0"/>
              </a:spcAft>
              <a:defRPr/>
            </a:pPr>
            <a:r>
              <a:rPr lang="ja-JP" altLang="en-US" sz="1800">
                <a:solidFill>
                  <a:srgbClr val="4D4D4D"/>
                </a:solidFill>
                <a:latin typeface="HGP明朝E" panose="02020900000000000000" pitchFamily="18" charset="-128"/>
                <a:ea typeface="HGP明朝E" panose="02020900000000000000" pitchFamily="18" charset="-128"/>
                <a:cs typeface="メイリオ" panose="020B0604030504040204" pitchFamily="50" charset="-128"/>
              </a:rPr>
              <a:t>一事業者当たりの</a:t>
            </a:r>
            <a:br>
              <a:rPr lang="en-US" altLang="ja-JP" sz="1800" dirty="0">
                <a:solidFill>
                  <a:srgbClr val="4D4D4D"/>
                </a:solidFill>
                <a:latin typeface="HGP明朝E" panose="02020900000000000000" pitchFamily="18" charset="-128"/>
                <a:ea typeface="HGP明朝E" panose="02020900000000000000" pitchFamily="18" charset="-128"/>
                <a:cs typeface="メイリオ" panose="020B0604030504040204" pitchFamily="50" charset="-128"/>
              </a:rPr>
            </a:br>
            <a:r>
              <a:rPr lang="ja-JP" altLang="en-US" sz="1800">
                <a:solidFill>
                  <a:srgbClr val="4D4D4D"/>
                </a:solidFill>
                <a:latin typeface="HGP明朝E" panose="02020900000000000000" pitchFamily="18" charset="-128"/>
                <a:ea typeface="HGP明朝E" panose="02020900000000000000" pitchFamily="18" charset="-128"/>
                <a:cs typeface="メイリオ" panose="020B0604030504040204" pitchFamily="50" charset="-128"/>
              </a:rPr>
              <a:t>売上高順位</a:t>
            </a:r>
            <a:endParaRPr lang="en-US" altLang="ja-JP" sz="1800" dirty="0">
              <a:solidFill>
                <a:srgbClr val="4D4D4D"/>
              </a:solidFill>
              <a:latin typeface="HGP明朝E" panose="02020900000000000000" pitchFamily="18" charset="-128"/>
              <a:ea typeface="HGP明朝E" panose="02020900000000000000" pitchFamily="18" charset="-128"/>
              <a:cs typeface="メイリオ" panose="020B0604030504040204" pitchFamily="50" charset="-128"/>
            </a:endParaRPr>
          </a:p>
          <a:p>
            <a:pPr marL="177800">
              <a:spcBef>
                <a:spcPts val="600"/>
              </a:spcBef>
              <a:spcAft>
                <a:spcPts val="0"/>
              </a:spcAft>
              <a:defRPr/>
            </a:pPr>
            <a:r>
              <a:rPr lang="ja-JP" altLang="en-US" sz="1600" b="1">
                <a:solidFill>
                  <a:srgbClr val="4D4D4D"/>
                </a:solidFill>
                <a:latin typeface="Arial" panose="020B0604020202020204" pitchFamily="34" charset="0"/>
                <a:ea typeface="HGP明朝E" panose="02020900000000000000" pitchFamily="18" charset="-128"/>
                <a:cs typeface="Arial" panose="020B0604020202020204" pitchFamily="34" charset="0"/>
              </a:rPr>
              <a:t>全国</a:t>
            </a:r>
            <a:r>
              <a:rPr lang="en-US" altLang="ja-JP" sz="1600" b="1" dirty="0">
                <a:solidFill>
                  <a:srgbClr val="4D4D4D"/>
                </a:solidFill>
                <a:latin typeface="Arial" panose="020B0604020202020204" pitchFamily="34" charset="0"/>
                <a:ea typeface="HGP明朝E" panose="02020900000000000000" pitchFamily="18" charset="-128"/>
                <a:cs typeface="Arial" panose="020B0604020202020204" pitchFamily="34" charset="0"/>
              </a:rPr>
              <a:t> </a:t>
            </a:r>
            <a:r>
              <a:rPr lang="en-US" altLang="ja-JP" sz="2400" b="1" dirty="0">
                <a:solidFill>
                  <a:srgbClr val="4D4D4D"/>
                </a:solidFill>
                <a:latin typeface="Arial" panose="020B0604020202020204" pitchFamily="34" charset="0"/>
                <a:ea typeface="HGP明朝E" panose="02020900000000000000" pitchFamily="18" charset="-128"/>
                <a:cs typeface="Arial" panose="020B0604020202020204" pitchFamily="34" charset="0"/>
              </a:rPr>
              <a:t>5</a:t>
            </a:r>
            <a:r>
              <a:rPr lang="ja-JP" altLang="en-US" sz="1800">
                <a:solidFill>
                  <a:srgbClr val="4D4D4D"/>
                </a:solidFill>
                <a:latin typeface="HGP明朝E" panose="02020900000000000000" pitchFamily="18" charset="-128"/>
                <a:ea typeface="HGP明朝E" panose="02020900000000000000" pitchFamily="18" charset="-128"/>
                <a:cs typeface="メイリオ" panose="020B0604030504040204" pitchFamily="50" charset="-128"/>
              </a:rPr>
              <a:t>位</a:t>
            </a:r>
            <a:endParaRPr lang="en-US" altLang="ja-JP" sz="1800" dirty="0">
              <a:solidFill>
                <a:srgbClr val="4D4D4D"/>
              </a:solidFill>
              <a:latin typeface="HGP明朝E" panose="02020900000000000000" pitchFamily="18" charset="-128"/>
              <a:ea typeface="HGP明朝E" panose="02020900000000000000" pitchFamily="18" charset="-128"/>
              <a:cs typeface="メイリオ" panose="020B0604030504040204" pitchFamily="50" charset="-128"/>
            </a:endParaRPr>
          </a:p>
        </p:txBody>
      </p:sp>
      <p:pic>
        <p:nvPicPr>
          <p:cNvPr id="204" name="Picture 2" descr="「ポイント イラスト」の画像検索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363" y="559829"/>
            <a:ext cx="360000" cy="474750"/>
          </a:xfrm>
          <a:prstGeom prst="rect">
            <a:avLst/>
          </a:prstGeom>
          <a:noFill/>
          <a:extLst>
            <a:ext uri="{909E8E84-426E-40DD-AFC4-6F175D3DCCD1}">
              <a14:hiddenFill xmlns:a14="http://schemas.microsoft.com/office/drawing/2010/main">
                <a:solidFill>
                  <a:srgbClr val="FFFFFF"/>
                </a:solidFill>
              </a14:hiddenFill>
            </a:ext>
          </a:extLst>
        </p:spPr>
      </p:pic>
      <p:sp>
        <p:nvSpPr>
          <p:cNvPr id="205" name="Rectangle 3"/>
          <p:cNvSpPr>
            <a:spLocks noChangeArrowheads="1"/>
          </p:cNvSpPr>
          <p:nvPr/>
        </p:nvSpPr>
        <p:spPr bwMode="auto">
          <a:xfrm>
            <a:off x="2254496" y="968253"/>
            <a:ext cx="772916" cy="64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6000" tIns="36000" rIns="36000" bIns="36000"/>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lvl="0" eaLnBrk="1" hangingPunct="1">
              <a:spcAft>
                <a:spcPts val="0"/>
              </a:spcAft>
              <a:defRPr/>
            </a:pPr>
            <a:r>
              <a:rPr lang="en-US" altLang="ja-JP" sz="3600" b="1" dirty="0">
                <a:solidFill>
                  <a:srgbClr val="4D4D4D"/>
                </a:solidFill>
                <a:latin typeface="Arial" panose="020B0604020202020204" pitchFamily="34" charset="0"/>
                <a:ea typeface="HGP明朝E" panose="02020900000000000000" pitchFamily="18" charset="-128"/>
                <a:cs typeface="Arial" panose="020B0604020202020204" pitchFamily="34" charset="0"/>
              </a:rPr>
              <a:t>3</a:t>
            </a:r>
            <a:r>
              <a:rPr lang="ja-JP" altLang="en-US" sz="1800">
                <a:solidFill>
                  <a:srgbClr val="4D4D4D"/>
                </a:solidFill>
                <a:latin typeface="HGP明朝E" panose="02020900000000000000" pitchFamily="18" charset="-128"/>
                <a:ea typeface="HGP明朝E" panose="02020900000000000000" pitchFamily="18" charset="-128"/>
                <a:cs typeface="メイリオ" panose="020B0604030504040204" pitchFamily="50" charset="-128"/>
              </a:rPr>
              <a:t>位</a:t>
            </a:r>
            <a:endParaRPr lang="en-US" altLang="ja-JP" sz="1800" dirty="0">
              <a:solidFill>
                <a:srgbClr val="4D4D4D"/>
              </a:solidFill>
              <a:latin typeface="HGP明朝E" panose="02020900000000000000" pitchFamily="18" charset="-128"/>
              <a:ea typeface="HGP明朝E" panose="02020900000000000000" pitchFamily="18" charset="-128"/>
              <a:cs typeface="メイリオ" panose="020B0604030504040204" pitchFamily="50" charset="-128"/>
            </a:endParaRPr>
          </a:p>
        </p:txBody>
      </p:sp>
      <p:sp>
        <p:nvSpPr>
          <p:cNvPr id="206" name="Rectangle 3"/>
          <p:cNvSpPr>
            <a:spLocks noChangeArrowheads="1"/>
          </p:cNvSpPr>
          <p:nvPr/>
        </p:nvSpPr>
        <p:spPr bwMode="auto">
          <a:xfrm>
            <a:off x="1433942" y="5372863"/>
            <a:ext cx="1409866" cy="64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6000" tIns="36000" rIns="36000" bIns="36000"/>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lvl="0" eaLnBrk="1" hangingPunct="1">
              <a:spcAft>
                <a:spcPts val="0"/>
              </a:spcAft>
              <a:defRPr/>
            </a:pPr>
            <a:r>
              <a:rPr lang="en-US" altLang="ja-JP" sz="3600" b="1">
                <a:solidFill>
                  <a:srgbClr val="4D4D4D"/>
                </a:solidFill>
                <a:latin typeface="Arial" panose="020B0604020202020204" pitchFamily="34" charset="0"/>
                <a:ea typeface="HGP明朝E" panose="02020900000000000000" pitchFamily="18" charset="-128"/>
                <a:cs typeface="Arial" panose="020B0604020202020204" pitchFamily="34" charset="0"/>
              </a:rPr>
              <a:t>500</a:t>
            </a:r>
            <a:r>
              <a:rPr lang="ja-JP" altLang="en-US" sz="1800">
                <a:solidFill>
                  <a:srgbClr val="4D4D4D"/>
                </a:solidFill>
                <a:latin typeface="HGP明朝E" panose="02020900000000000000" pitchFamily="18" charset="-128"/>
                <a:ea typeface="HGP明朝E" panose="02020900000000000000" pitchFamily="18" charset="-128"/>
                <a:cs typeface="メイリオ" panose="020B0604030504040204" pitchFamily="50" charset="-128"/>
              </a:rPr>
              <a:t>社超</a:t>
            </a:r>
            <a:endParaRPr lang="en-US" altLang="ja-JP" sz="1800">
              <a:solidFill>
                <a:srgbClr val="4D4D4D"/>
              </a:solidFill>
              <a:latin typeface="HGP明朝E" panose="02020900000000000000" pitchFamily="18" charset="-128"/>
              <a:ea typeface="HGP明朝E" panose="02020900000000000000" pitchFamily="18" charset="-128"/>
              <a:cs typeface="メイリオ" panose="020B0604030504040204" pitchFamily="50" charset="-128"/>
            </a:endParaRPr>
          </a:p>
        </p:txBody>
      </p:sp>
      <p:sp>
        <p:nvSpPr>
          <p:cNvPr id="6" name="右矢印 5"/>
          <p:cNvSpPr/>
          <p:nvPr/>
        </p:nvSpPr>
        <p:spPr>
          <a:xfrm rot="19622602">
            <a:off x="1535292" y="1523012"/>
            <a:ext cx="864000" cy="396000"/>
          </a:xfrm>
          <a:custGeom>
            <a:avLst/>
            <a:gdLst>
              <a:gd name="connsiteX0" fmla="*/ 0 w 1354631"/>
              <a:gd name="connsiteY0" fmla="*/ 172806 h 691222"/>
              <a:gd name="connsiteX1" fmla="*/ 1009020 w 1354631"/>
              <a:gd name="connsiteY1" fmla="*/ 172806 h 691222"/>
              <a:gd name="connsiteX2" fmla="*/ 1009020 w 1354631"/>
              <a:gd name="connsiteY2" fmla="*/ 0 h 691222"/>
              <a:gd name="connsiteX3" fmla="*/ 1354631 w 1354631"/>
              <a:gd name="connsiteY3" fmla="*/ 345611 h 691222"/>
              <a:gd name="connsiteX4" fmla="*/ 1009020 w 1354631"/>
              <a:gd name="connsiteY4" fmla="*/ 691222 h 691222"/>
              <a:gd name="connsiteX5" fmla="*/ 1009020 w 1354631"/>
              <a:gd name="connsiteY5" fmla="*/ 518417 h 691222"/>
              <a:gd name="connsiteX6" fmla="*/ 0 w 1354631"/>
              <a:gd name="connsiteY6" fmla="*/ 518417 h 691222"/>
              <a:gd name="connsiteX7" fmla="*/ 0 w 1354631"/>
              <a:gd name="connsiteY7" fmla="*/ 172806 h 691222"/>
              <a:gd name="connsiteX0" fmla="*/ 0 w 1354631"/>
              <a:gd name="connsiteY0" fmla="*/ 172806 h 691222"/>
              <a:gd name="connsiteX1" fmla="*/ 1009020 w 1354631"/>
              <a:gd name="connsiteY1" fmla="*/ 172806 h 691222"/>
              <a:gd name="connsiteX2" fmla="*/ 1009020 w 1354631"/>
              <a:gd name="connsiteY2" fmla="*/ 0 h 691222"/>
              <a:gd name="connsiteX3" fmla="*/ 1354631 w 1354631"/>
              <a:gd name="connsiteY3" fmla="*/ 345611 h 691222"/>
              <a:gd name="connsiteX4" fmla="*/ 1009020 w 1354631"/>
              <a:gd name="connsiteY4" fmla="*/ 691222 h 691222"/>
              <a:gd name="connsiteX5" fmla="*/ 1009020 w 1354631"/>
              <a:gd name="connsiteY5" fmla="*/ 518417 h 691222"/>
              <a:gd name="connsiteX6" fmla="*/ 25153 w 1354631"/>
              <a:gd name="connsiteY6" fmla="*/ 186648 h 691222"/>
              <a:gd name="connsiteX7" fmla="*/ 0 w 1354631"/>
              <a:gd name="connsiteY7" fmla="*/ 172806 h 691222"/>
              <a:gd name="connsiteX0" fmla="*/ 0 w 1354631"/>
              <a:gd name="connsiteY0" fmla="*/ 172806 h 691222"/>
              <a:gd name="connsiteX1" fmla="*/ 1009020 w 1354631"/>
              <a:gd name="connsiteY1" fmla="*/ 172806 h 691222"/>
              <a:gd name="connsiteX2" fmla="*/ 1009020 w 1354631"/>
              <a:gd name="connsiteY2" fmla="*/ 0 h 691222"/>
              <a:gd name="connsiteX3" fmla="*/ 1354631 w 1354631"/>
              <a:gd name="connsiteY3" fmla="*/ 345611 h 691222"/>
              <a:gd name="connsiteX4" fmla="*/ 1009020 w 1354631"/>
              <a:gd name="connsiteY4" fmla="*/ 691222 h 691222"/>
              <a:gd name="connsiteX5" fmla="*/ 1009020 w 1354631"/>
              <a:gd name="connsiteY5" fmla="*/ 518417 h 691222"/>
              <a:gd name="connsiteX6" fmla="*/ 25153 w 1354631"/>
              <a:gd name="connsiteY6" fmla="*/ 186648 h 691222"/>
              <a:gd name="connsiteX7" fmla="*/ 0 w 1354631"/>
              <a:gd name="connsiteY7" fmla="*/ 172806 h 691222"/>
              <a:gd name="connsiteX0" fmla="*/ 0 w 1354631"/>
              <a:gd name="connsiteY0" fmla="*/ 172806 h 691222"/>
              <a:gd name="connsiteX1" fmla="*/ 1009020 w 1354631"/>
              <a:gd name="connsiteY1" fmla="*/ 172806 h 691222"/>
              <a:gd name="connsiteX2" fmla="*/ 1009020 w 1354631"/>
              <a:gd name="connsiteY2" fmla="*/ 0 h 691222"/>
              <a:gd name="connsiteX3" fmla="*/ 1354631 w 1354631"/>
              <a:gd name="connsiteY3" fmla="*/ 345611 h 691222"/>
              <a:gd name="connsiteX4" fmla="*/ 1009020 w 1354631"/>
              <a:gd name="connsiteY4" fmla="*/ 691222 h 691222"/>
              <a:gd name="connsiteX5" fmla="*/ 1009020 w 1354631"/>
              <a:gd name="connsiteY5" fmla="*/ 518417 h 691222"/>
              <a:gd name="connsiteX6" fmla="*/ 25153 w 1354631"/>
              <a:gd name="connsiteY6" fmla="*/ 186648 h 691222"/>
              <a:gd name="connsiteX7" fmla="*/ 0 w 1354631"/>
              <a:gd name="connsiteY7" fmla="*/ 172806 h 691222"/>
              <a:gd name="connsiteX0" fmla="*/ 0 w 1354631"/>
              <a:gd name="connsiteY0" fmla="*/ 172806 h 691222"/>
              <a:gd name="connsiteX1" fmla="*/ 1009020 w 1354631"/>
              <a:gd name="connsiteY1" fmla="*/ 172806 h 691222"/>
              <a:gd name="connsiteX2" fmla="*/ 1009020 w 1354631"/>
              <a:gd name="connsiteY2" fmla="*/ 0 h 691222"/>
              <a:gd name="connsiteX3" fmla="*/ 1354631 w 1354631"/>
              <a:gd name="connsiteY3" fmla="*/ 345611 h 691222"/>
              <a:gd name="connsiteX4" fmla="*/ 1009020 w 1354631"/>
              <a:gd name="connsiteY4" fmla="*/ 691222 h 691222"/>
              <a:gd name="connsiteX5" fmla="*/ 1009020 w 1354631"/>
              <a:gd name="connsiteY5" fmla="*/ 518417 h 691222"/>
              <a:gd name="connsiteX6" fmla="*/ 25153 w 1354631"/>
              <a:gd name="connsiteY6" fmla="*/ 186648 h 691222"/>
              <a:gd name="connsiteX7" fmla="*/ 0 w 1354631"/>
              <a:gd name="connsiteY7" fmla="*/ 172806 h 691222"/>
              <a:gd name="connsiteX0" fmla="*/ 0 w 1354631"/>
              <a:gd name="connsiteY0" fmla="*/ 172806 h 691222"/>
              <a:gd name="connsiteX1" fmla="*/ 1009020 w 1354631"/>
              <a:gd name="connsiteY1" fmla="*/ 172806 h 691222"/>
              <a:gd name="connsiteX2" fmla="*/ 1009020 w 1354631"/>
              <a:gd name="connsiteY2" fmla="*/ 0 h 691222"/>
              <a:gd name="connsiteX3" fmla="*/ 1354631 w 1354631"/>
              <a:gd name="connsiteY3" fmla="*/ 345611 h 691222"/>
              <a:gd name="connsiteX4" fmla="*/ 1009020 w 1354631"/>
              <a:gd name="connsiteY4" fmla="*/ 691222 h 691222"/>
              <a:gd name="connsiteX5" fmla="*/ 1009020 w 1354631"/>
              <a:gd name="connsiteY5" fmla="*/ 518417 h 691222"/>
              <a:gd name="connsiteX6" fmla="*/ 25153 w 1354631"/>
              <a:gd name="connsiteY6" fmla="*/ 186648 h 691222"/>
              <a:gd name="connsiteX7" fmla="*/ 0 w 1354631"/>
              <a:gd name="connsiteY7" fmla="*/ 172806 h 691222"/>
              <a:gd name="connsiteX0" fmla="*/ 0 w 1354631"/>
              <a:gd name="connsiteY0" fmla="*/ 172806 h 691222"/>
              <a:gd name="connsiteX1" fmla="*/ 1009020 w 1354631"/>
              <a:gd name="connsiteY1" fmla="*/ 172806 h 691222"/>
              <a:gd name="connsiteX2" fmla="*/ 1009020 w 1354631"/>
              <a:gd name="connsiteY2" fmla="*/ 0 h 691222"/>
              <a:gd name="connsiteX3" fmla="*/ 1354631 w 1354631"/>
              <a:gd name="connsiteY3" fmla="*/ 345611 h 691222"/>
              <a:gd name="connsiteX4" fmla="*/ 1009020 w 1354631"/>
              <a:gd name="connsiteY4" fmla="*/ 691222 h 691222"/>
              <a:gd name="connsiteX5" fmla="*/ 1009020 w 1354631"/>
              <a:gd name="connsiteY5" fmla="*/ 518417 h 691222"/>
              <a:gd name="connsiteX6" fmla="*/ 25153 w 1354631"/>
              <a:gd name="connsiteY6" fmla="*/ 186648 h 691222"/>
              <a:gd name="connsiteX7" fmla="*/ 0 w 1354631"/>
              <a:gd name="connsiteY7" fmla="*/ 172806 h 691222"/>
              <a:gd name="connsiteX0" fmla="*/ 0 w 1354631"/>
              <a:gd name="connsiteY0" fmla="*/ 172806 h 691222"/>
              <a:gd name="connsiteX1" fmla="*/ 1009020 w 1354631"/>
              <a:gd name="connsiteY1" fmla="*/ 172806 h 691222"/>
              <a:gd name="connsiteX2" fmla="*/ 1009020 w 1354631"/>
              <a:gd name="connsiteY2" fmla="*/ 0 h 691222"/>
              <a:gd name="connsiteX3" fmla="*/ 1354631 w 1354631"/>
              <a:gd name="connsiteY3" fmla="*/ 345611 h 691222"/>
              <a:gd name="connsiteX4" fmla="*/ 1009020 w 1354631"/>
              <a:gd name="connsiteY4" fmla="*/ 691222 h 691222"/>
              <a:gd name="connsiteX5" fmla="*/ 1009020 w 1354631"/>
              <a:gd name="connsiteY5" fmla="*/ 518417 h 691222"/>
              <a:gd name="connsiteX6" fmla="*/ 25153 w 1354631"/>
              <a:gd name="connsiteY6" fmla="*/ 186648 h 691222"/>
              <a:gd name="connsiteX7" fmla="*/ 0 w 1354631"/>
              <a:gd name="connsiteY7" fmla="*/ 172806 h 691222"/>
              <a:gd name="connsiteX0" fmla="*/ 0 w 1354631"/>
              <a:gd name="connsiteY0" fmla="*/ 172806 h 691222"/>
              <a:gd name="connsiteX1" fmla="*/ 1009020 w 1354631"/>
              <a:gd name="connsiteY1" fmla="*/ 172806 h 691222"/>
              <a:gd name="connsiteX2" fmla="*/ 1009020 w 1354631"/>
              <a:gd name="connsiteY2" fmla="*/ 0 h 691222"/>
              <a:gd name="connsiteX3" fmla="*/ 1354631 w 1354631"/>
              <a:gd name="connsiteY3" fmla="*/ 345611 h 691222"/>
              <a:gd name="connsiteX4" fmla="*/ 1009020 w 1354631"/>
              <a:gd name="connsiteY4" fmla="*/ 691222 h 691222"/>
              <a:gd name="connsiteX5" fmla="*/ 1009020 w 1354631"/>
              <a:gd name="connsiteY5" fmla="*/ 518417 h 691222"/>
              <a:gd name="connsiteX6" fmla="*/ 25153 w 1354631"/>
              <a:gd name="connsiteY6" fmla="*/ 186648 h 691222"/>
              <a:gd name="connsiteX7" fmla="*/ 0 w 1354631"/>
              <a:gd name="connsiteY7" fmla="*/ 172806 h 691222"/>
              <a:gd name="connsiteX0" fmla="*/ 0 w 1354631"/>
              <a:gd name="connsiteY0" fmla="*/ 172806 h 691222"/>
              <a:gd name="connsiteX1" fmla="*/ 1009020 w 1354631"/>
              <a:gd name="connsiteY1" fmla="*/ 172806 h 691222"/>
              <a:gd name="connsiteX2" fmla="*/ 1009020 w 1354631"/>
              <a:gd name="connsiteY2" fmla="*/ 0 h 691222"/>
              <a:gd name="connsiteX3" fmla="*/ 1354631 w 1354631"/>
              <a:gd name="connsiteY3" fmla="*/ 345611 h 691222"/>
              <a:gd name="connsiteX4" fmla="*/ 1009020 w 1354631"/>
              <a:gd name="connsiteY4" fmla="*/ 691222 h 691222"/>
              <a:gd name="connsiteX5" fmla="*/ 1009020 w 1354631"/>
              <a:gd name="connsiteY5" fmla="*/ 518417 h 691222"/>
              <a:gd name="connsiteX6" fmla="*/ 25153 w 1354631"/>
              <a:gd name="connsiteY6" fmla="*/ 186648 h 691222"/>
              <a:gd name="connsiteX7" fmla="*/ 0 w 1354631"/>
              <a:gd name="connsiteY7" fmla="*/ 172806 h 691222"/>
              <a:gd name="connsiteX0" fmla="*/ 0 w 1354631"/>
              <a:gd name="connsiteY0" fmla="*/ 172806 h 691222"/>
              <a:gd name="connsiteX1" fmla="*/ 1015856 w 1354631"/>
              <a:gd name="connsiteY1" fmla="*/ 239634 h 691222"/>
              <a:gd name="connsiteX2" fmla="*/ 1009020 w 1354631"/>
              <a:gd name="connsiteY2" fmla="*/ 0 h 691222"/>
              <a:gd name="connsiteX3" fmla="*/ 1354631 w 1354631"/>
              <a:gd name="connsiteY3" fmla="*/ 345611 h 691222"/>
              <a:gd name="connsiteX4" fmla="*/ 1009020 w 1354631"/>
              <a:gd name="connsiteY4" fmla="*/ 691222 h 691222"/>
              <a:gd name="connsiteX5" fmla="*/ 1009020 w 1354631"/>
              <a:gd name="connsiteY5" fmla="*/ 518417 h 691222"/>
              <a:gd name="connsiteX6" fmla="*/ 25153 w 1354631"/>
              <a:gd name="connsiteY6" fmla="*/ 186648 h 691222"/>
              <a:gd name="connsiteX7" fmla="*/ 0 w 1354631"/>
              <a:gd name="connsiteY7" fmla="*/ 172806 h 691222"/>
              <a:gd name="connsiteX0" fmla="*/ 0 w 1354631"/>
              <a:gd name="connsiteY0" fmla="*/ 91263 h 609679"/>
              <a:gd name="connsiteX1" fmla="*/ 1015856 w 1354631"/>
              <a:gd name="connsiteY1" fmla="*/ 158091 h 609679"/>
              <a:gd name="connsiteX2" fmla="*/ 789455 w 1354631"/>
              <a:gd name="connsiteY2" fmla="*/ 0 h 609679"/>
              <a:gd name="connsiteX3" fmla="*/ 1354631 w 1354631"/>
              <a:gd name="connsiteY3" fmla="*/ 264068 h 609679"/>
              <a:gd name="connsiteX4" fmla="*/ 1009020 w 1354631"/>
              <a:gd name="connsiteY4" fmla="*/ 609679 h 609679"/>
              <a:gd name="connsiteX5" fmla="*/ 1009020 w 1354631"/>
              <a:gd name="connsiteY5" fmla="*/ 436874 h 609679"/>
              <a:gd name="connsiteX6" fmla="*/ 25153 w 1354631"/>
              <a:gd name="connsiteY6" fmla="*/ 105105 h 609679"/>
              <a:gd name="connsiteX7" fmla="*/ 0 w 1354631"/>
              <a:gd name="connsiteY7" fmla="*/ 91263 h 609679"/>
              <a:gd name="connsiteX0" fmla="*/ 0 w 1354631"/>
              <a:gd name="connsiteY0" fmla="*/ 91263 h 609679"/>
              <a:gd name="connsiteX1" fmla="*/ 935738 w 1354631"/>
              <a:gd name="connsiteY1" fmla="*/ 200049 h 609679"/>
              <a:gd name="connsiteX2" fmla="*/ 789455 w 1354631"/>
              <a:gd name="connsiteY2" fmla="*/ 0 h 609679"/>
              <a:gd name="connsiteX3" fmla="*/ 1354631 w 1354631"/>
              <a:gd name="connsiteY3" fmla="*/ 264068 h 609679"/>
              <a:gd name="connsiteX4" fmla="*/ 1009020 w 1354631"/>
              <a:gd name="connsiteY4" fmla="*/ 609679 h 609679"/>
              <a:gd name="connsiteX5" fmla="*/ 1009020 w 1354631"/>
              <a:gd name="connsiteY5" fmla="*/ 436874 h 609679"/>
              <a:gd name="connsiteX6" fmla="*/ 25153 w 1354631"/>
              <a:gd name="connsiteY6" fmla="*/ 105105 h 609679"/>
              <a:gd name="connsiteX7" fmla="*/ 0 w 1354631"/>
              <a:gd name="connsiteY7" fmla="*/ 91263 h 609679"/>
              <a:gd name="connsiteX0" fmla="*/ 0 w 1354631"/>
              <a:gd name="connsiteY0" fmla="*/ 71138 h 589554"/>
              <a:gd name="connsiteX1" fmla="*/ 935738 w 1354631"/>
              <a:gd name="connsiteY1" fmla="*/ 179924 h 589554"/>
              <a:gd name="connsiteX2" fmla="*/ 757750 w 1354631"/>
              <a:gd name="connsiteY2" fmla="*/ 0 h 589554"/>
              <a:gd name="connsiteX3" fmla="*/ 1354631 w 1354631"/>
              <a:gd name="connsiteY3" fmla="*/ 243943 h 589554"/>
              <a:gd name="connsiteX4" fmla="*/ 1009020 w 1354631"/>
              <a:gd name="connsiteY4" fmla="*/ 589554 h 589554"/>
              <a:gd name="connsiteX5" fmla="*/ 1009020 w 1354631"/>
              <a:gd name="connsiteY5" fmla="*/ 416749 h 589554"/>
              <a:gd name="connsiteX6" fmla="*/ 25153 w 1354631"/>
              <a:gd name="connsiteY6" fmla="*/ 84980 h 589554"/>
              <a:gd name="connsiteX7" fmla="*/ 0 w 1354631"/>
              <a:gd name="connsiteY7" fmla="*/ 71138 h 589554"/>
              <a:gd name="connsiteX0" fmla="*/ 0 w 1354631"/>
              <a:gd name="connsiteY0" fmla="*/ 71138 h 589554"/>
              <a:gd name="connsiteX1" fmla="*/ 889034 w 1354631"/>
              <a:gd name="connsiteY1" fmla="*/ 218465 h 589554"/>
              <a:gd name="connsiteX2" fmla="*/ 757750 w 1354631"/>
              <a:gd name="connsiteY2" fmla="*/ 0 h 589554"/>
              <a:gd name="connsiteX3" fmla="*/ 1354631 w 1354631"/>
              <a:gd name="connsiteY3" fmla="*/ 243943 h 589554"/>
              <a:gd name="connsiteX4" fmla="*/ 1009020 w 1354631"/>
              <a:gd name="connsiteY4" fmla="*/ 589554 h 589554"/>
              <a:gd name="connsiteX5" fmla="*/ 1009020 w 1354631"/>
              <a:gd name="connsiteY5" fmla="*/ 416749 h 589554"/>
              <a:gd name="connsiteX6" fmla="*/ 25153 w 1354631"/>
              <a:gd name="connsiteY6" fmla="*/ 84980 h 589554"/>
              <a:gd name="connsiteX7" fmla="*/ 0 w 1354631"/>
              <a:gd name="connsiteY7" fmla="*/ 71138 h 589554"/>
              <a:gd name="connsiteX0" fmla="*/ 0 w 1354631"/>
              <a:gd name="connsiteY0" fmla="*/ 58513 h 576929"/>
              <a:gd name="connsiteX1" fmla="*/ 889034 w 1354631"/>
              <a:gd name="connsiteY1" fmla="*/ 205840 h 576929"/>
              <a:gd name="connsiteX2" fmla="*/ 716837 w 1354631"/>
              <a:gd name="connsiteY2" fmla="*/ 0 h 576929"/>
              <a:gd name="connsiteX3" fmla="*/ 1354631 w 1354631"/>
              <a:gd name="connsiteY3" fmla="*/ 231318 h 576929"/>
              <a:gd name="connsiteX4" fmla="*/ 1009020 w 1354631"/>
              <a:gd name="connsiteY4" fmla="*/ 576929 h 576929"/>
              <a:gd name="connsiteX5" fmla="*/ 1009020 w 1354631"/>
              <a:gd name="connsiteY5" fmla="*/ 404124 h 576929"/>
              <a:gd name="connsiteX6" fmla="*/ 25153 w 1354631"/>
              <a:gd name="connsiteY6" fmla="*/ 72355 h 576929"/>
              <a:gd name="connsiteX7" fmla="*/ 0 w 1354631"/>
              <a:gd name="connsiteY7" fmla="*/ 58513 h 576929"/>
              <a:gd name="connsiteX0" fmla="*/ 0 w 1354631"/>
              <a:gd name="connsiteY0" fmla="*/ 58513 h 576929"/>
              <a:gd name="connsiteX1" fmla="*/ 889034 w 1354631"/>
              <a:gd name="connsiteY1" fmla="*/ 205840 h 576929"/>
              <a:gd name="connsiteX2" fmla="*/ 716837 w 1354631"/>
              <a:gd name="connsiteY2" fmla="*/ 0 h 576929"/>
              <a:gd name="connsiteX3" fmla="*/ 1354631 w 1354631"/>
              <a:gd name="connsiteY3" fmla="*/ 231318 h 576929"/>
              <a:gd name="connsiteX4" fmla="*/ 1009020 w 1354631"/>
              <a:gd name="connsiteY4" fmla="*/ 576929 h 576929"/>
              <a:gd name="connsiteX5" fmla="*/ 951399 w 1354631"/>
              <a:gd name="connsiteY5" fmla="*/ 418460 h 576929"/>
              <a:gd name="connsiteX6" fmla="*/ 25153 w 1354631"/>
              <a:gd name="connsiteY6" fmla="*/ 72355 h 576929"/>
              <a:gd name="connsiteX7" fmla="*/ 0 w 1354631"/>
              <a:gd name="connsiteY7" fmla="*/ 58513 h 576929"/>
              <a:gd name="connsiteX0" fmla="*/ 0 w 1354631"/>
              <a:gd name="connsiteY0" fmla="*/ 58513 h 576929"/>
              <a:gd name="connsiteX1" fmla="*/ 889034 w 1354631"/>
              <a:gd name="connsiteY1" fmla="*/ 205840 h 576929"/>
              <a:gd name="connsiteX2" fmla="*/ 716837 w 1354631"/>
              <a:gd name="connsiteY2" fmla="*/ 0 h 576929"/>
              <a:gd name="connsiteX3" fmla="*/ 1354631 w 1354631"/>
              <a:gd name="connsiteY3" fmla="*/ 231318 h 576929"/>
              <a:gd name="connsiteX4" fmla="*/ 1009020 w 1354631"/>
              <a:gd name="connsiteY4" fmla="*/ 576929 h 576929"/>
              <a:gd name="connsiteX5" fmla="*/ 936400 w 1354631"/>
              <a:gd name="connsiteY5" fmla="*/ 436876 h 576929"/>
              <a:gd name="connsiteX6" fmla="*/ 25153 w 1354631"/>
              <a:gd name="connsiteY6" fmla="*/ 72355 h 576929"/>
              <a:gd name="connsiteX7" fmla="*/ 0 w 1354631"/>
              <a:gd name="connsiteY7" fmla="*/ 58513 h 576929"/>
              <a:gd name="connsiteX0" fmla="*/ 0 w 1354631"/>
              <a:gd name="connsiteY0" fmla="*/ 58513 h 659800"/>
              <a:gd name="connsiteX1" fmla="*/ 889034 w 1354631"/>
              <a:gd name="connsiteY1" fmla="*/ 205840 h 659800"/>
              <a:gd name="connsiteX2" fmla="*/ 716837 w 1354631"/>
              <a:gd name="connsiteY2" fmla="*/ 0 h 659800"/>
              <a:gd name="connsiteX3" fmla="*/ 1354631 w 1354631"/>
              <a:gd name="connsiteY3" fmla="*/ 231318 h 659800"/>
              <a:gd name="connsiteX4" fmla="*/ 941528 w 1354631"/>
              <a:gd name="connsiteY4" fmla="*/ 659800 h 659800"/>
              <a:gd name="connsiteX5" fmla="*/ 936400 w 1354631"/>
              <a:gd name="connsiteY5" fmla="*/ 436876 h 659800"/>
              <a:gd name="connsiteX6" fmla="*/ 25153 w 1354631"/>
              <a:gd name="connsiteY6" fmla="*/ 72355 h 659800"/>
              <a:gd name="connsiteX7" fmla="*/ 0 w 1354631"/>
              <a:gd name="connsiteY7" fmla="*/ 58513 h 659800"/>
              <a:gd name="connsiteX0" fmla="*/ 0 w 1354631"/>
              <a:gd name="connsiteY0" fmla="*/ 58513 h 659800"/>
              <a:gd name="connsiteX1" fmla="*/ 889034 w 1354631"/>
              <a:gd name="connsiteY1" fmla="*/ 205840 h 659800"/>
              <a:gd name="connsiteX2" fmla="*/ 716837 w 1354631"/>
              <a:gd name="connsiteY2" fmla="*/ 0 h 659800"/>
              <a:gd name="connsiteX3" fmla="*/ 1354631 w 1354631"/>
              <a:gd name="connsiteY3" fmla="*/ 231318 h 659800"/>
              <a:gd name="connsiteX4" fmla="*/ 941528 w 1354631"/>
              <a:gd name="connsiteY4" fmla="*/ 659800 h 659800"/>
              <a:gd name="connsiteX5" fmla="*/ 936400 w 1354631"/>
              <a:gd name="connsiteY5" fmla="*/ 436876 h 659800"/>
              <a:gd name="connsiteX6" fmla="*/ 25153 w 1354631"/>
              <a:gd name="connsiteY6" fmla="*/ 72355 h 659800"/>
              <a:gd name="connsiteX7" fmla="*/ 0 w 1354631"/>
              <a:gd name="connsiteY7" fmla="*/ 58513 h 659800"/>
              <a:gd name="connsiteX0" fmla="*/ 0 w 1354631"/>
              <a:gd name="connsiteY0" fmla="*/ 58513 h 659800"/>
              <a:gd name="connsiteX1" fmla="*/ 889034 w 1354631"/>
              <a:gd name="connsiteY1" fmla="*/ 205840 h 659800"/>
              <a:gd name="connsiteX2" fmla="*/ 716837 w 1354631"/>
              <a:gd name="connsiteY2" fmla="*/ 0 h 659800"/>
              <a:gd name="connsiteX3" fmla="*/ 1354631 w 1354631"/>
              <a:gd name="connsiteY3" fmla="*/ 231318 h 659800"/>
              <a:gd name="connsiteX4" fmla="*/ 941528 w 1354631"/>
              <a:gd name="connsiteY4" fmla="*/ 659800 h 659800"/>
              <a:gd name="connsiteX5" fmla="*/ 936400 w 1354631"/>
              <a:gd name="connsiteY5" fmla="*/ 436876 h 659800"/>
              <a:gd name="connsiteX6" fmla="*/ 25153 w 1354631"/>
              <a:gd name="connsiteY6" fmla="*/ 72355 h 659800"/>
              <a:gd name="connsiteX7" fmla="*/ 0 w 1354631"/>
              <a:gd name="connsiteY7" fmla="*/ 58513 h 659800"/>
              <a:gd name="connsiteX0" fmla="*/ 0 w 1354631"/>
              <a:gd name="connsiteY0" fmla="*/ 58513 h 659800"/>
              <a:gd name="connsiteX1" fmla="*/ 889034 w 1354631"/>
              <a:gd name="connsiteY1" fmla="*/ 205840 h 659800"/>
              <a:gd name="connsiteX2" fmla="*/ 716837 w 1354631"/>
              <a:gd name="connsiteY2" fmla="*/ 0 h 659800"/>
              <a:gd name="connsiteX3" fmla="*/ 1354631 w 1354631"/>
              <a:gd name="connsiteY3" fmla="*/ 231318 h 659800"/>
              <a:gd name="connsiteX4" fmla="*/ 941528 w 1354631"/>
              <a:gd name="connsiteY4" fmla="*/ 659800 h 659800"/>
              <a:gd name="connsiteX5" fmla="*/ 936400 w 1354631"/>
              <a:gd name="connsiteY5" fmla="*/ 436876 h 659800"/>
              <a:gd name="connsiteX6" fmla="*/ 25153 w 1354631"/>
              <a:gd name="connsiteY6" fmla="*/ 72355 h 659800"/>
              <a:gd name="connsiteX7" fmla="*/ 0 w 1354631"/>
              <a:gd name="connsiteY7" fmla="*/ 58513 h 659800"/>
              <a:gd name="connsiteX0" fmla="*/ 0 w 1354631"/>
              <a:gd name="connsiteY0" fmla="*/ 58513 h 659800"/>
              <a:gd name="connsiteX1" fmla="*/ 889034 w 1354631"/>
              <a:gd name="connsiteY1" fmla="*/ 205840 h 659800"/>
              <a:gd name="connsiteX2" fmla="*/ 716837 w 1354631"/>
              <a:gd name="connsiteY2" fmla="*/ 0 h 659800"/>
              <a:gd name="connsiteX3" fmla="*/ 1354631 w 1354631"/>
              <a:gd name="connsiteY3" fmla="*/ 231318 h 659800"/>
              <a:gd name="connsiteX4" fmla="*/ 941528 w 1354631"/>
              <a:gd name="connsiteY4" fmla="*/ 659800 h 659800"/>
              <a:gd name="connsiteX5" fmla="*/ 917984 w 1354631"/>
              <a:gd name="connsiteY5" fmla="*/ 421878 h 659800"/>
              <a:gd name="connsiteX6" fmla="*/ 25153 w 1354631"/>
              <a:gd name="connsiteY6" fmla="*/ 72355 h 659800"/>
              <a:gd name="connsiteX7" fmla="*/ 0 w 1354631"/>
              <a:gd name="connsiteY7" fmla="*/ 58513 h 659800"/>
              <a:gd name="connsiteX0" fmla="*/ 0 w 1354631"/>
              <a:gd name="connsiteY0" fmla="*/ 58513 h 659800"/>
              <a:gd name="connsiteX1" fmla="*/ 889034 w 1354631"/>
              <a:gd name="connsiteY1" fmla="*/ 205840 h 659800"/>
              <a:gd name="connsiteX2" fmla="*/ 716837 w 1354631"/>
              <a:gd name="connsiteY2" fmla="*/ 0 h 659800"/>
              <a:gd name="connsiteX3" fmla="*/ 1354631 w 1354631"/>
              <a:gd name="connsiteY3" fmla="*/ 231318 h 659800"/>
              <a:gd name="connsiteX4" fmla="*/ 941528 w 1354631"/>
              <a:gd name="connsiteY4" fmla="*/ 659800 h 659800"/>
              <a:gd name="connsiteX5" fmla="*/ 917984 w 1354631"/>
              <a:gd name="connsiteY5" fmla="*/ 421878 h 659800"/>
              <a:gd name="connsiteX6" fmla="*/ 25153 w 1354631"/>
              <a:gd name="connsiteY6" fmla="*/ 72355 h 659800"/>
              <a:gd name="connsiteX7" fmla="*/ 0 w 1354631"/>
              <a:gd name="connsiteY7" fmla="*/ 58513 h 659800"/>
              <a:gd name="connsiteX0" fmla="*/ 0 w 1354631"/>
              <a:gd name="connsiteY0" fmla="*/ 58513 h 659800"/>
              <a:gd name="connsiteX1" fmla="*/ 889034 w 1354631"/>
              <a:gd name="connsiteY1" fmla="*/ 205840 h 659800"/>
              <a:gd name="connsiteX2" fmla="*/ 716837 w 1354631"/>
              <a:gd name="connsiteY2" fmla="*/ 0 h 659800"/>
              <a:gd name="connsiteX3" fmla="*/ 1354631 w 1354631"/>
              <a:gd name="connsiteY3" fmla="*/ 231318 h 659800"/>
              <a:gd name="connsiteX4" fmla="*/ 941528 w 1354631"/>
              <a:gd name="connsiteY4" fmla="*/ 659800 h 659800"/>
              <a:gd name="connsiteX5" fmla="*/ 917984 w 1354631"/>
              <a:gd name="connsiteY5" fmla="*/ 421878 h 659800"/>
              <a:gd name="connsiteX6" fmla="*/ 25153 w 1354631"/>
              <a:gd name="connsiteY6" fmla="*/ 72355 h 659800"/>
              <a:gd name="connsiteX7" fmla="*/ 0 w 1354631"/>
              <a:gd name="connsiteY7" fmla="*/ 58513 h 659800"/>
              <a:gd name="connsiteX0" fmla="*/ 0 w 1354631"/>
              <a:gd name="connsiteY0" fmla="*/ 58513 h 659800"/>
              <a:gd name="connsiteX1" fmla="*/ 889034 w 1354631"/>
              <a:gd name="connsiteY1" fmla="*/ 205840 h 659800"/>
              <a:gd name="connsiteX2" fmla="*/ 716837 w 1354631"/>
              <a:gd name="connsiteY2" fmla="*/ 0 h 659800"/>
              <a:gd name="connsiteX3" fmla="*/ 1354631 w 1354631"/>
              <a:gd name="connsiteY3" fmla="*/ 231318 h 659800"/>
              <a:gd name="connsiteX4" fmla="*/ 941528 w 1354631"/>
              <a:gd name="connsiteY4" fmla="*/ 659800 h 659800"/>
              <a:gd name="connsiteX5" fmla="*/ 962314 w 1354631"/>
              <a:gd name="connsiteY5" fmla="*/ 442667 h 659800"/>
              <a:gd name="connsiteX6" fmla="*/ 25153 w 1354631"/>
              <a:gd name="connsiteY6" fmla="*/ 72355 h 659800"/>
              <a:gd name="connsiteX7" fmla="*/ 0 w 1354631"/>
              <a:gd name="connsiteY7" fmla="*/ 58513 h 659800"/>
              <a:gd name="connsiteX0" fmla="*/ 0 w 1271986"/>
              <a:gd name="connsiteY0" fmla="*/ 58513 h 659800"/>
              <a:gd name="connsiteX1" fmla="*/ 889034 w 1271986"/>
              <a:gd name="connsiteY1" fmla="*/ 205840 h 659800"/>
              <a:gd name="connsiteX2" fmla="*/ 716837 w 1271986"/>
              <a:gd name="connsiteY2" fmla="*/ 0 h 659800"/>
              <a:gd name="connsiteX3" fmla="*/ 1271986 w 1271986"/>
              <a:gd name="connsiteY3" fmla="*/ 177764 h 659800"/>
              <a:gd name="connsiteX4" fmla="*/ 941528 w 1271986"/>
              <a:gd name="connsiteY4" fmla="*/ 659800 h 659800"/>
              <a:gd name="connsiteX5" fmla="*/ 962314 w 1271986"/>
              <a:gd name="connsiteY5" fmla="*/ 442667 h 659800"/>
              <a:gd name="connsiteX6" fmla="*/ 25153 w 1271986"/>
              <a:gd name="connsiteY6" fmla="*/ 72355 h 659800"/>
              <a:gd name="connsiteX7" fmla="*/ 0 w 1271986"/>
              <a:gd name="connsiteY7" fmla="*/ 58513 h 659800"/>
              <a:gd name="connsiteX0" fmla="*/ 0 w 1271986"/>
              <a:gd name="connsiteY0" fmla="*/ 58513 h 618659"/>
              <a:gd name="connsiteX1" fmla="*/ 889034 w 1271986"/>
              <a:gd name="connsiteY1" fmla="*/ 205840 h 618659"/>
              <a:gd name="connsiteX2" fmla="*/ 716837 w 1271986"/>
              <a:gd name="connsiteY2" fmla="*/ 0 h 618659"/>
              <a:gd name="connsiteX3" fmla="*/ 1271986 w 1271986"/>
              <a:gd name="connsiteY3" fmla="*/ 177764 h 618659"/>
              <a:gd name="connsiteX4" fmla="*/ 1008912 w 1271986"/>
              <a:gd name="connsiteY4" fmla="*/ 618659 h 618659"/>
              <a:gd name="connsiteX5" fmla="*/ 962314 w 1271986"/>
              <a:gd name="connsiteY5" fmla="*/ 442667 h 618659"/>
              <a:gd name="connsiteX6" fmla="*/ 25153 w 1271986"/>
              <a:gd name="connsiteY6" fmla="*/ 72355 h 618659"/>
              <a:gd name="connsiteX7" fmla="*/ 0 w 1271986"/>
              <a:gd name="connsiteY7" fmla="*/ 58513 h 618659"/>
              <a:gd name="connsiteX0" fmla="*/ 0 w 1271986"/>
              <a:gd name="connsiteY0" fmla="*/ 58513 h 618659"/>
              <a:gd name="connsiteX1" fmla="*/ 889034 w 1271986"/>
              <a:gd name="connsiteY1" fmla="*/ 205840 h 618659"/>
              <a:gd name="connsiteX2" fmla="*/ 716837 w 1271986"/>
              <a:gd name="connsiteY2" fmla="*/ 0 h 618659"/>
              <a:gd name="connsiteX3" fmla="*/ 1271986 w 1271986"/>
              <a:gd name="connsiteY3" fmla="*/ 177764 h 618659"/>
              <a:gd name="connsiteX4" fmla="*/ 1008912 w 1271986"/>
              <a:gd name="connsiteY4" fmla="*/ 618659 h 618659"/>
              <a:gd name="connsiteX5" fmla="*/ 1029695 w 1271986"/>
              <a:gd name="connsiteY5" fmla="*/ 401523 h 618659"/>
              <a:gd name="connsiteX6" fmla="*/ 25153 w 1271986"/>
              <a:gd name="connsiteY6" fmla="*/ 72355 h 618659"/>
              <a:gd name="connsiteX7" fmla="*/ 0 w 1271986"/>
              <a:gd name="connsiteY7" fmla="*/ 58513 h 618659"/>
              <a:gd name="connsiteX0" fmla="*/ 0 w 1271986"/>
              <a:gd name="connsiteY0" fmla="*/ 58513 h 648258"/>
              <a:gd name="connsiteX1" fmla="*/ 889034 w 1271986"/>
              <a:gd name="connsiteY1" fmla="*/ 205840 h 648258"/>
              <a:gd name="connsiteX2" fmla="*/ 716837 w 1271986"/>
              <a:gd name="connsiteY2" fmla="*/ 0 h 648258"/>
              <a:gd name="connsiteX3" fmla="*/ 1271986 w 1271986"/>
              <a:gd name="connsiteY3" fmla="*/ 177764 h 648258"/>
              <a:gd name="connsiteX4" fmla="*/ 1052921 w 1271986"/>
              <a:gd name="connsiteY4" fmla="*/ 648259 h 648258"/>
              <a:gd name="connsiteX5" fmla="*/ 1029695 w 1271986"/>
              <a:gd name="connsiteY5" fmla="*/ 401523 h 648258"/>
              <a:gd name="connsiteX6" fmla="*/ 25153 w 1271986"/>
              <a:gd name="connsiteY6" fmla="*/ 72355 h 648258"/>
              <a:gd name="connsiteX7" fmla="*/ 0 w 1271986"/>
              <a:gd name="connsiteY7" fmla="*/ 58513 h 648258"/>
              <a:gd name="connsiteX0" fmla="*/ 0 w 1271986"/>
              <a:gd name="connsiteY0" fmla="*/ 58513 h 573004"/>
              <a:gd name="connsiteX1" fmla="*/ 889034 w 1271986"/>
              <a:gd name="connsiteY1" fmla="*/ 205840 h 573004"/>
              <a:gd name="connsiteX2" fmla="*/ 716837 w 1271986"/>
              <a:gd name="connsiteY2" fmla="*/ 0 h 573004"/>
              <a:gd name="connsiteX3" fmla="*/ 1271986 w 1271986"/>
              <a:gd name="connsiteY3" fmla="*/ 177764 h 573004"/>
              <a:gd name="connsiteX4" fmla="*/ 1037444 w 1271986"/>
              <a:gd name="connsiteY4" fmla="*/ 573004 h 573004"/>
              <a:gd name="connsiteX5" fmla="*/ 1029695 w 1271986"/>
              <a:gd name="connsiteY5" fmla="*/ 401523 h 573004"/>
              <a:gd name="connsiteX6" fmla="*/ 25153 w 1271986"/>
              <a:gd name="connsiteY6" fmla="*/ 72355 h 573004"/>
              <a:gd name="connsiteX7" fmla="*/ 0 w 1271986"/>
              <a:gd name="connsiteY7" fmla="*/ 58513 h 573004"/>
              <a:gd name="connsiteX0" fmla="*/ 0 w 1271986"/>
              <a:gd name="connsiteY0" fmla="*/ 44130 h 558621"/>
              <a:gd name="connsiteX1" fmla="*/ 889034 w 1271986"/>
              <a:gd name="connsiteY1" fmla="*/ 191457 h 558621"/>
              <a:gd name="connsiteX2" fmla="*/ 770357 w 1271986"/>
              <a:gd name="connsiteY2" fmla="*/ -1 h 558621"/>
              <a:gd name="connsiteX3" fmla="*/ 1271986 w 1271986"/>
              <a:gd name="connsiteY3" fmla="*/ 163381 h 558621"/>
              <a:gd name="connsiteX4" fmla="*/ 1037444 w 1271986"/>
              <a:gd name="connsiteY4" fmla="*/ 558621 h 558621"/>
              <a:gd name="connsiteX5" fmla="*/ 1029695 w 1271986"/>
              <a:gd name="connsiteY5" fmla="*/ 387140 h 558621"/>
              <a:gd name="connsiteX6" fmla="*/ 25153 w 1271986"/>
              <a:gd name="connsiteY6" fmla="*/ 57972 h 558621"/>
              <a:gd name="connsiteX7" fmla="*/ 0 w 1271986"/>
              <a:gd name="connsiteY7" fmla="*/ 44130 h 558621"/>
              <a:gd name="connsiteX0" fmla="*/ 0 w 1271986"/>
              <a:gd name="connsiteY0" fmla="*/ 44132 h 557786"/>
              <a:gd name="connsiteX1" fmla="*/ 889034 w 1271986"/>
              <a:gd name="connsiteY1" fmla="*/ 191459 h 557786"/>
              <a:gd name="connsiteX2" fmla="*/ 770357 w 1271986"/>
              <a:gd name="connsiteY2" fmla="*/ 1 h 557786"/>
              <a:gd name="connsiteX3" fmla="*/ 1271986 w 1271986"/>
              <a:gd name="connsiteY3" fmla="*/ 163383 h 557786"/>
              <a:gd name="connsiteX4" fmla="*/ 1100476 w 1271986"/>
              <a:gd name="connsiteY4" fmla="*/ 557786 h 557786"/>
              <a:gd name="connsiteX5" fmla="*/ 1029695 w 1271986"/>
              <a:gd name="connsiteY5" fmla="*/ 387142 h 557786"/>
              <a:gd name="connsiteX6" fmla="*/ 25153 w 1271986"/>
              <a:gd name="connsiteY6" fmla="*/ 57974 h 557786"/>
              <a:gd name="connsiteX7" fmla="*/ 0 w 1271986"/>
              <a:gd name="connsiteY7" fmla="*/ 44132 h 55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1986" h="557786">
                <a:moveTo>
                  <a:pt x="0" y="44132"/>
                </a:moveTo>
                <a:cubicBezTo>
                  <a:pt x="641911" y="308310"/>
                  <a:pt x="661481" y="264743"/>
                  <a:pt x="889034" y="191459"/>
                </a:cubicBezTo>
                <a:lnTo>
                  <a:pt x="770357" y="1"/>
                </a:lnTo>
                <a:lnTo>
                  <a:pt x="1271986" y="163383"/>
                </a:lnTo>
                <a:lnTo>
                  <a:pt x="1100476" y="557786"/>
                </a:lnTo>
                <a:lnTo>
                  <a:pt x="1029695" y="387142"/>
                </a:lnTo>
                <a:cubicBezTo>
                  <a:pt x="876691" y="419034"/>
                  <a:pt x="737469" y="542858"/>
                  <a:pt x="25153" y="57974"/>
                </a:cubicBezTo>
                <a:lnTo>
                  <a:pt x="0" y="44132"/>
                </a:lnTo>
                <a:close/>
              </a:path>
            </a:pathLst>
          </a:custGeom>
          <a:solidFill>
            <a:srgbClr val="FF86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角丸四角形 88"/>
          <p:cNvSpPr/>
          <p:nvPr/>
        </p:nvSpPr>
        <p:spPr>
          <a:xfrm>
            <a:off x="359744" y="2421028"/>
            <a:ext cx="1908000" cy="1260000"/>
          </a:xfrm>
          <a:prstGeom prst="roundRect">
            <a:avLst/>
          </a:prstGeom>
          <a:solidFill>
            <a:srgbClr val="E3FF93"/>
          </a:solidFill>
          <a:ln w="38100">
            <a:solidFill>
              <a:srgbClr val="969696"/>
            </a:solidFill>
          </a:ln>
          <a:effectLst>
            <a:outerShdw blurRad="228600" dist="190500" dir="5400000" algn="tl" rotWithShape="0">
              <a:srgbClr val="4D4D4D">
                <a:alpha val="24706"/>
              </a:srgbClr>
            </a:outerShdw>
          </a:effectLst>
        </p:spPr>
        <p:style>
          <a:lnRef idx="3">
            <a:schemeClr val="lt1"/>
          </a:lnRef>
          <a:fillRef idx="1">
            <a:schemeClr val="accent3"/>
          </a:fillRef>
          <a:effectRef idx="1">
            <a:schemeClr val="accent3"/>
          </a:effectRef>
          <a:fontRef idx="minor">
            <a:schemeClr val="lt1"/>
          </a:fontRef>
        </p:style>
        <p:txBody>
          <a:bodyPr wrap="square" lIns="36000" tIns="36000" rIns="36000" bIns="36000" anchor="t">
            <a:noAutofit/>
          </a:bodyPr>
          <a:lstStyle/>
          <a:p>
            <a:pPr marL="177800">
              <a:spcAft>
                <a:spcPts val="0"/>
              </a:spcAft>
              <a:defRPr/>
            </a:pPr>
            <a:r>
              <a:rPr lang="ja-JP" altLang="en-US" sz="1800">
                <a:solidFill>
                  <a:srgbClr val="4D4D4D"/>
                </a:solidFill>
                <a:latin typeface="HGP明朝E" panose="02020900000000000000" pitchFamily="18" charset="-128"/>
                <a:ea typeface="HGP明朝E" panose="02020900000000000000" pitchFamily="18" charset="-128"/>
                <a:cs typeface="メイリオ" panose="020B0604030504040204" pitchFamily="50" charset="-128"/>
              </a:rPr>
              <a:t>ＩＣＴ人材</a:t>
            </a:r>
            <a:endParaRPr lang="en-US" altLang="ja-JP" sz="1800">
              <a:solidFill>
                <a:srgbClr val="4D4D4D"/>
              </a:solidFill>
              <a:latin typeface="HGP明朝E" panose="02020900000000000000" pitchFamily="18" charset="-128"/>
              <a:ea typeface="HGP明朝E" panose="02020900000000000000" pitchFamily="18" charset="-128"/>
              <a:cs typeface="メイリオ" panose="020B0604030504040204" pitchFamily="50" charset="-128"/>
            </a:endParaRPr>
          </a:p>
        </p:txBody>
      </p:sp>
      <p:pic>
        <p:nvPicPr>
          <p:cNvPr id="90" name="Picture 2" descr="「ポイント イラスト」の画像検索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877" y="2201253"/>
            <a:ext cx="360000" cy="474750"/>
          </a:xfrm>
          <a:prstGeom prst="rect">
            <a:avLst/>
          </a:prstGeom>
          <a:noFill/>
          <a:extLst>
            <a:ext uri="{909E8E84-426E-40DD-AFC4-6F175D3DCCD1}">
              <a14:hiddenFill xmlns:a14="http://schemas.microsoft.com/office/drawing/2010/main">
                <a:solidFill>
                  <a:srgbClr val="FFFFFF"/>
                </a:solidFill>
              </a14:hiddenFill>
            </a:ext>
          </a:extLst>
        </p:spPr>
      </p:pic>
      <p:sp>
        <p:nvSpPr>
          <p:cNvPr id="95" name="右矢印 5"/>
          <p:cNvSpPr/>
          <p:nvPr/>
        </p:nvSpPr>
        <p:spPr>
          <a:xfrm rot="18767373">
            <a:off x="1140573" y="2903387"/>
            <a:ext cx="1169372" cy="396000"/>
          </a:xfrm>
          <a:custGeom>
            <a:avLst/>
            <a:gdLst>
              <a:gd name="connsiteX0" fmla="*/ 0 w 1354631"/>
              <a:gd name="connsiteY0" fmla="*/ 172806 h 691222"/>
              <a:gd name="connsiteX1" fmla="*/ 1009020 w 1354631"/>
              <a:gd name="connsiteY1" fmla="*/ 172806 h 691222"/>
              <a:gd name="connsiteX2" fmla="*/ 1009020 w 1354631"/>
              <a:gd name="connsiteY2" fmla="*/ 0 h 691222"/>
              <a:gd name="connsiteX3" fmla="*/ 1354631 w 1354631"/>
              <a:gd name="connsiteY3" fmla="*/ 345611 h 691222"/>
              <a:gd name="connsiteX4" fmla="*/ 1009020 w 1354631"/>
              <a:gd name="connsiteY4" fmla="*/ 691222 h 691222"/>
              <a:gd name="connsiteX5" fmla="*/ 1009020 w 1354631"/>
              <a:gd name="connsiteY5" fmla="*/ 518417 h 691222"/>
              <a:gd name="connsiteX6" fmla="*/ 0 w 1354631"/>
              <a:gd name="connsiteY6" fmla="*/ 518417 h 691222"/>
              <a:gd name="connsiteX7" fmla="*/ 0 w 1354631"/>
              <a:gd name="connsiteY7" fmla="*/ 172806 h 691222"/>
              <a:gd name="connsiteX0" fmla="*/ 0 w 1354631"/>
              <a:gd name="connsiteY0" fmla="*/ 172806 h 691222"/>
              <a:gd name="connsiteX1" fmla="*/ 1009020 w 1354631"/>
              <a:gd name="connsiteY1" fmla="*/ 172806 h 691222"/>
              <a:gd name="connsiteX2" fmla="*/ 1009020 w 1354631"/>
              <a:gd name="connsiteY2" fmla="*/ 0 h 691222"/>
              <a:gd name="connsiteX3" fmla="*/ 1354631 w 1354631"/>
              <a:gd name="connsiteY3" fmla="*/ 345611 h 691222"/>
              <a:gd name="connsiteX4" fmla="*/ 1009020 w 1354631"/>
              <a:gd name="connsiteY4" fmla="*/ 691222 h 691222"/>
              <a:gd name="connsiteX5" fmla="*/ 1009020 w 1354631"/>
              <a:gd name="connsiteY5" fmla="*/ 518417 h 691222"/>
              <a:gd name="connsiteX6" fmla="*/ 25153 w 1354631"/>
              <a:gd name="connsiteY6" fmla="*/ 186648 h 691222"/>
              <a:gd name="connsiteX7" fmla="*/ 0 w 1354631"/>
              <a:gd name="connsiteY7" fmla="*/ 172806 h 691222"/>
              <a:gd name="connsiteX0" fmla="*/ 0 w 1354631"/>
              <a:gd name="connsiteY0" fmla="*/ 172806 h 691222"/>
              <a:gd name="connsiteX1" fmla="*/ 1009020 w 1354631"/>
              <a:gd name="connsiteY1" fmla="*/ 172806 h 691222"/>
              <a:gd name="connsiteX2" fmla="*/ 1009020 w 1354631"/>
              <a:gd name="connsiteY2" fmla="*/ 0 h 691222"/>
              <a:gd name="connsiteX3" fmla="*/ 1354631 w 1354631"/>
              <a:gd name="connsiteY3" fmla="*/ 345611 h 691222"/>
              <a:gd name="connsiteX4" fmla="*/ 1009020 w 1354631"/>
              <a:gd name="connsiteY4" fmla="*/ 691222 h 691222"/>
              <a:gd name="connsiteX5" fmla="*/ 1009020 w 1354631"/>
              <a:gd name="connsiteY5" fmla="*/ 518417 h 691222"/>
              <a:gd name="connsiteX6" fmla="*/ 25153 w 1354631"/>
              <a:gd name="connsiteY6" fmla="*/ 186648 h 691222"/>
              <a:gd name="connsiteX7" fmla="*/ 0 w 1354631"/>
              <a:gd name="connsiteY7" fmla="*/ 172806 h 691222"/>
              <a:gd name="connsiteX0" fmla="*/ 0 w 1354631"/>
              <a:gd name="connsiteY0" fmla="*/ 172806 h 691222"/>
              <a:gd name="connsiteX1" fmla="*/ 1009020 w 1354631"/>
              <a:gd name="connsiteY1" fmla="*/ 172806 h 691222"/>
              <a:gd name="connsiteX2" fmla="*/ 1009020 w 1354631"/>
              <a:gd name="connsiteY2" fmla="*/ 0 h 691222"/>
              <a:gd name="connsiteX3" fmla="*/ 1354631 w 1354631"/>
              <a:gd name="connsiteY3" fmla="*/ 345611 h 691222"/>
              <a:gd name="connsiteX4" fmla="*/ 1009020 w 1354631"/>
              <a:gd name="connsiteY4" fmla="*/ 691222 h 691222"/>
              <a:gd name="connsiteX5" fmla="*/ 1009020 w 1354631"/>
              <a:gd name="connsiteY5" fmla="*/ 518417 h 691222"/>
              <a:gd name="connsiteX6" fmla="*/ 25153 w 1354631"/>
              <a:gd name="connsiteY6" fmla="*/ 186648 h 691222"/>
              <a:gd name="connsiteX7" fmla="*/ 0 w 1354631"/>
              <a:gd name="connsiteY7" fmla="*/ 172806 h 691222"/>
              <a:gd name="connsiteX0" fmla="*/ 0 w 1354631"/>
              <a:gd name="connsiteY0" fmla="*/ 172806 h 691222"/>
              <a:gd name="connsiteX1" fmla="*/ 1009020 w 1354631"/>
              <a:gd name="connsiteY1" fmla="*/ 172806 h 691222"/>
              <a:gd name="connsiteX2" fmla="*/ 1009020 w 1354631"/>
              <a:gd name="connsiteY2" fmla="*/ 0 h 691222"/>
              <a:gd name="connsiteX3" fmla="*/ 1354631 w 1354631"/>
              <a:gd name="connsiteY3" fmla="*/ 345611 h 691222"/>
              <a:gd name="connsiteX4" fmla="*/ 1009020 w 1354631"/>
              <a:gd name="connsiteY4" fmla="*/ 691222 h 691222"/>
              <a:gd name="connsiteX5" fmla="*/ 1009020 w 1354631"/>
              <a:gd name="connsiteY5" fmla="*/ 518417 h 691222"/>
              <a:gd name="connsiteX6" fmla="*/ 25153 w 1354631"/>
              <a:gd name="connsiteY6" fmla="*/ 186648 h 691222"/>
              <a:gd name="connsiteX7" fmla="*/ 0 w 1354631"/>
              <a:gd name="connsiteY7" fmla="*/ 172806 h 691222"/>
              <a:gd name="connsiteX0" fmla="*/ 0 w 1354631"/>
              <a:gd name="connsiteY0" fmla="*/ 172806 h 691222"/>
              <a:gd name="connsiteX1" fmla="*/ 1009020 w 1354631"/>
              <a:gd name="connsiteY1" fmla="*/ 172806 h 691222"/>
              <a:gd name="connsiteX2" fmla="*/ 1009020 w 1354631"/>
              <a:gd name="connsiteY2" fmla="*/ 0 h 691222"/>
              <a:gd name="connsiteX3" fmla="*/ 1354631 w 1354631"/>
              <a:gd name="connsiteY3" fmla="*/ 345611 h 691222"/>
              <a:gd name="connsiteX4" fmla="*/ 1009020 w 1354631"/>
              <a:gd name="connsiteY4" fmla="*/ 691222 h 691222"/>
              <a:gd name="connsiteX5" fmla="*/ 1009020 w 1354631"/>
              <a:gd name="connsiteY5" fmla="*/ 518417 h 691222"/>
              <a:gd name="connsiteX6" fmla="*/ 25153 w 1354631"/>
              <a:gd name="connsiteY6" fmla="*/ 186648 h 691222"/>
              <a:gd name="connsiteX7" fmla="*/ 0 w 1354631"/>
              <a:gd name="connsiteY7" fmla="*/ 172806 h 691222"/>
              <a:gd name="connsiteX0" fmla="*/ 0 w 1354631"/>
              <a:gd name="connsiteY0" fmla="*/ 172806 h 691222"/>
              <a:gd name="connsiteX1" fmla="*/ 1009020 w 1354631"/>
              <a:gd name="connsiteY1" fmla="*/ 172806 h 691222"/>
              <a:gd name="connsiteX2" fmla="*/ 1009020 w 1354631"/>
              <a:gd name="connsiteY2" fmla="*/ 0 h 691222"/>
              <a:gd name="connsiteX3" fmla="*/ 1354631 w 1354631"/>
              <a:gd name="connsiteY3" fmla="*/ 345611 h 691222"/>
              <a:gd name="connsiteX4" fmla="*/ 1009020 w 1354631"/>
              <a:gd name="connsiteY4" fmla="*/ 691222 h 691222"/>
              <a:gd name="connsiteX5" fmla="*/ 1009020 w 1354631"/>
              <a:gd name="connsiteY5" fmla="*/ 518417 h 691222"/>
              <a:gd name="connsiteX6" fmla="*/ 25153 w 1354631"/>
              <a:gd name="connsiteY6" fmla="*/ 186648 h 691222"/>
              <a:gd name="connsiteX7" fmla="*/ 0 w 1354631"/>
              <a:gd name="connsiteY7" fmla="*/ 172806 h 691222"/>
              <a:gd name="connsiteX0" fmla="*/ 0 w 1354631"/>
              <a:gd name="connsiteY0" fmla="*/ 172806 h 691222"/>
              <a:gd name="connsiteX1" fmla="*/ 1009020 w 1354631"/>
              <a:gd name="connsiteY1" fmla="*/ 172806 h 691222"/>
              <a:gd name="connsiteX2" fmla="*/ 1009020 w 1354631"/>
              <a:gd name="connsiteY2" fmla="*/ 0 h 691222"/>
              <a:gd name="connsiteX3" fmla="*/ 1354631 w 1354631"/>
              <a:gd name="connsiteY3" fmla="*/ 345611 h 691222"/>
              <a:gd name="connsiteX4" fmla="*/ 1009020 w 1354631"/>
              <a:gd name="connsiteY4" fmla="*/ 691222 h 691222"/>
              <a:gd name="connsiteX5" fmla="*/ 1009020 w 1354631"/>
              <a:gd name="connsiteY5" fmla="*/ 518417 h 691222"/>
              <a:gd name="connsiteX6" fmla="*/ 25153 w 1354631"/>
              <a:gd name="connsiteY6" fmla="*/ 186648 h 691222"/>
              <a:gd name="connsiteX7" fmla="*/ 0 w 1354631"/>
              <a:gd name="connsiteY7" fmla="*/ 172806 h 691222"/>
              <a:gd name="connsiteX0" fmla="*/ 0 w 1354631"/>
              <a:gd name="connsiteY0" fmla="*/ 172806 h 691222"/>
              <a:gd name="connsiteX1" fmla="*/ 1009020 w 1354631"/>
              <a:gd name="connsiteY1" fmla="*/ 172806 h 691222"/>
              <a:gd name="connsiteX2" fmla="*/ 1009020 w 1354631"/>
              <a:gd name="connsiteY2" fmla="*/ 0 h 691222"/>
              <a:gd name="connsiteX3" fmla="*/ 1354631 w 1354631"/>
              <a:gd name="connsiteY3" fmla="*/ 345611 h 691222"/>
              <a:gd name="connsiteX4" fmla="*/ 1009020 w 1354631"/>
              <a:gd name="connsiteY4" fmla="*/ 691222 h 691222"/>
              <a:gd name="connsiteX5" fmla="*/ 1009020 w 1354631"/>
              <a:gd name="connsiteY5" fmla="*/ 518417 h 691222"/>
              <a:gd name="connsiteX6" fmla="*/ 25153 w 1354631"/>
              <a:gd name="connsiteY6" fmla="*/ 186648 h 691222"/>
              <a:gd name="connsiteX7" fmla="*/ 0 w 1354631"/>
              <a:gd name="connsiteY7" fmla="*/ 172806 h 691222"/>
              <a:gd name="connsiteX0" fmla="*/ 0 w 1354631"/>
              <a:gd name="connsiteY0" fmla="*/ 172806 h 691222"/>
              <a:gd name="connsiteX1" fmla="*/ 1009020 w 1354631"/>
              <a:gd name="connsiteY1" fmla="*/ 172806 h 691222"/>
              <a:gd name="connsiteX2" fmla="*/ 1009020 w 1354631"/>
              <a:gd name="connsiteY2" fmla="*/ 0 h 691222"/>
              <a:gd name="connsiteX3" fmla="*/ 1354631 w 1354631"/>
              <a:gd name="connsiteY3" fmla="*/ 345611 h 691222"/>
              <a:gd name="connsiteX4" fmla="*/ 1009020 w 1354631"/>
              <a:gd name="connsiteY4" fmla="*/ 691222 h 691222"/>
              <a:gd name="connsiteX5" fmla="*/ 1009020 w 1354631"/>
              <a:gd name="connsiteY5" fmla="*/ 518417 h 691222"/>
              <a:gd name="connsiteX6" fmla="*/ 25153 w 1354631"/>
              <a:gd name="connsiteY6" fmla="*/ 186648 h 691222"/>
              <a:gd name="connsiteX7" fmla="*/ 0 w 1354631"/>
              <a:gd name="connsiteY7" fmla="*/ 172806 h 691222"/>
              <a:gd name="connsiteX0" fmla="*/ 0 w 1354631"/>
              <a:gd name="connsiteY0" fmla="*/ 172806 h 691222"/>
              <a:gd name="connsiteX1" fmla="*/ 1015856 w 1354631"/>
              <a:gd name="connsiteY1" fmla="*/ 239634 h 691222"/>
              <a:gd name="connsiteX2" fmla="*/ 1009020 w 1354631"/>
              <a:gd name="connsiteY2" fmla="*/ 0 h 691222"/>
              <a:gd name="connsiteX3" fmla="*/ 1354631 w 1354631"/>
              <a:gd name="connsiteY3" fmla="*/ 345611 h 691222"/>
              <a:gd name="connsiteX4" fmla="*/ 1009020 w 1354631"/>
              <a:gd name="connsiteY4" fmla="*/ 691222 h 691222"/>
              <a:gd name="connsiteX5" fmla="*/ 1009020 w 1354631"/>
              <a:gd name="connsiteY5" fmla="*/ 518417 h 691222"/>
              <a:gd name="connsiteX6" fmla="*/ 25153 w 1354631"/>
              <a:gd name="connsiteY6" fmla="*/ 186648 h 691222"/>
              <a:gd name="connsiteX7" fmla="*/ 0 w 1354631"/>
              <a:gd name="connsiteY7" fmla="*/ 172806 h 691222"/>
              <a:gd name="connsiteX0" fmla="*/ 0 w 1354631"/>
              <a:gd name="connsiteY0" fmla="*/ 91263 h 609679"/>
              <a:gd name="connsiteX1" fmla="*/ 1015856 w 1354631"/>
              <a:gd name="connsiteY1" fmla="*/ 158091 h 609679"/>
              <a:gd name="connsiteX2" fmla="*/ 789455 w 1354631"/>
              <a:gd name="connsiteY2" fmla="*/ 0 h 609679"/>
              <a:gd name="connsiteX3" fmla="*/ 1354631 w 1354631"/>
              <a:gd name="connsiteY3" fmla="*/ 264068 h 609679"/>
              <a:gd name="connsiteX4" fmla="*/ 1009020 w 1354631"/>
              <a:gd name="connsiteY4" fmla="*/ 609679 h 609679"/>
              <a:gd name="connsiteX5" fmla="*/ 1009020 w 1354631"/>
              <a:gd name="connsiteY5" fmla="*/ 436874 h 609679"/>
              <a:gd name="connsiteX6" fmla="*/ 25153 w 1354631"/>
              <a:gd name="connsiteY6" fmla="*/ 105105 h 609679"/>
              <a:gd name="connsiteX7" fmla="*/ 0 w 1354631"/>
              <a:gd name="connsiteY7" fmla="*/ 91263 h 609679"/>
              <a:gd name="connsiteX0" fmla="*/ 0 w 1354631"/>
              <a:gd name="connsiteY0" fmla="*/ 91263 h 609679"/>
              <a:gd name="connsiteX1" fmla="*/ 935738 w 1354631"/>
              <a:gd name="connsiteY1" fmla="*/ 200049 h 609679"/>
              <a:gd name="connsiteX2" fmla="*/ 789455 w 1354631"/>
              <a:gd name="connsiteY2" fmla="*/ 0 h 609679"/>
              <a:gd name="connsiteX3" fmla="*/ 1354631 w 1354631"/>
              <a:gd name="connsiteY3" fmla="*/ 264068 h 609679"/>
              <a:gd name="connsiteX4" fmla="*/ 1009020 w 1354631"/>
              <a:gd name="connsiteY4" fmla="*/ 609679 h 609679"/>
              <a:gd name="connsiteX5" fmla="*/ 1009020 w 1354631"/>
              <a:gd name="connsiteY5" fmla="*/ 436874 h 609679"/>
              <a:gd name="connsiteX6" fmla="*/ 25153 w 1354631"/>
              <a:gd name="connsiteY6" fmla="*/ 105105 h 609679"/>
              <a:gd name="connsiteX7" fmla="*/ 0 w 1354631"/>
              <a:gd name="connsiteY7" fmla="*/ 91263 h 609679"/>
              <a:gd name="connsiteX0" fmla="*/ 0 w 1354631"/>
              <a:gd name="connsiteY0" fmla="*/ 71138 h 589554"/>
              <a:gd name="connsiteX1" fmla="*/ 935738 w 1354631"/>
              <a:gd name="connsiteY1" fmla="*/ 179924 h 589554"/>
              <a:gd name="connsiteX2" fmla="*/ 757750 w 1354631"/>
              <a:gd name="connsiteY2" fmla="*/ 0 h 589554"/>
              <a:gd name="connsiteX3" fmla="*/ 1354631 w 1354631"/>
              <a:gd name="connsiteY3" fmla="*/ 243943 h 589554"/>
              <a:gd name="connsiteX4" fmla="*/ 1009020 w 1354631"/>
              <a:gd name="connsiteY4" fmla="*/ 589554 h 589554"/>
              <a:gd name="connsiteX5" fmla="*/ 1009020 w 1354631"/>
              <a:gd name="connsiteY5" fmla="*/ 416749 h 589554"/>
              <a:gd name="connsiteX6" fmla="*/ 25153 w 1354631"/>
              <a:gd name="connsiteY6" fmla="*/ 84980 h 589554"/>
              <a:gd name="connsiteX7" fmla="*/ 0 w 1354631"/>
              <a:gd name="connsiteY7" fmla="*/ 71138 h 589554"/>
              <a:gd name="connsiteX0" fmla="*/ 0 w 1354631"/>
              <a:gd name="connsiteY0" fmla="*/ 71138 h 589554"/>
              <a:gd name="connsiteX1" fmla="*/ 889034 w 1354631"/>
              <a:gd name="connsiteY1" fmla="*/ 218465 h 589554"/>
              <a:gd name="connsiteX2" fmla="*/ 757750 w 1354631"/>
              <a:gd name="connsiteY2" fmla="*/ 0 h 589554"/>
              <a:gd name="connsiteX3" fmla="*/ 1354631 w 1354631"/>
              <a:gd name="connsiteY3" fmla="*/ 243943 h 589554"/>
              <a:gd name="connsiteX4" fmla="*/ 1009020 w 1354631"/>
              <a:gd name="connsiteY4" fmla="*/ 589554 h 589554"/>
              <a:gd name="connsiteX5" fmla="*/ 1009020 w 1354631"/>
              <a:gd name="connsiteY5" fmla="*/ 416749 h 589554"/>
              <a:gd name="connsiteX6" fmla="*/ 25153 w 1354631"/>
              <a:gd name="connsiteY6" fmla="*/ 84980 h 589554"/>
              <a:gd name="connsiteX7" fmla="*/ 0 w 1354631"/>
              <a:gd name="connsiteY7" fmla="*/ 71138 h 589554"/>
              <a:gd name="connsiteX0" fmla="*/ 0 w 1354631"/>
              <a:gd name="connsiteY0" fmla="*/ 58513 h 576929"/>
              <a:gd name="connsiteX1" fmla="*/ 889034 w 1354631"/>
              <a:gd name="connsiteY1" fmla="*/ 205840 h 576929"/>
              <a:gd name="connsiteX2" fmla="*/ 716837 w 1354631"/>
              <a:gd name="connsiteY2" fmla="*/ 0 h 576929"/>
              <a:gd name="connsiteX3" fmla="*/ 1354631 w 1354631"/>
              <a:gd name="connsiteY3" fmla="*/ 231318 h 576929"/>
              <a:gd name="connsiteX4" fmla="*/ 1009020 w 1354631"/>
              <a:gd name="connsiteY4" fmla="*/ 576929 h 576929"/>
              <a:gd name="connsiteX5" fmla="*/ 1009020 w 1354631"/>
              <a:gd name="connsiteY5" fmla="*/ 404124 h 576929"/>
              <a:gd name="connsiteX6" fmla="*/ 25153 w 1354631"/>
              <a:gd name="connsiteY6" fmla="*/ 72355 h 576929"/>
              <a:gd name="connsiteX7" fmla="*/ 0 w 1354631"/>
              <a:gd name="connsiteY7" fmla="*/ 58513 h 576929"/>
              <a:gd name="connsiteX0" fmla="*/ 0 w 1354631"/>
              <a:gd name="connsiteY0" fmla="*/ 58513 h 576929"/>
              <a:gd name="connsiteX1" fmla="*/ 889034 w 1354631"/>
              <a:gd name="connsiteY1" fmla="*/ 205840 h 576929"/>
              <a:gd name="connsiteX2" fmla="*/ 716837 w 1354631"/>
              <a:gd name="connsiteY2" fmla="*/ 0 h 576929"/>
              <a:gd name="connsiteX3" fmla="*/ 1354631 w 1354631"/>
              <a:gd name="connsiteY3" fmla="*/ 231318 h 576929"/>
              <a:gd name="connsiteX4" fmla="*/ 1009020 w 1354631"/>
              <a:gd name="connsiteY4" fmla="*/ 576929 h 576929"/>
              <a:gd name="connsiteX5" fmla="*/ 951399 w 1354631"/>
              <a:gd name="connsiteY5" fmla="*/ 418460 h 576929"/>
              <a:gd name="connsiteX6" fmla="*/ 25153 w 1354631"/>
              <a:gd name="connsiteY6" fmla="*/ 72355 h 576929"/>
              <a:gd name="connsiteX7" fmla="*/ 0 w 1354631"/>
              <a:gd name="connsiteY7" fmla="*/ 58513 h 576929"/>
              <a:gd name="connsiteX0" fmla="*/ 0 w 1354631"/>
              <a:gd name="connsiteY0" fmla="*/ 58513 h 576929"/>
              <a:gd name="connsiteX1" fmla="*/ 889034 w 1354631"/>
              <a:gd name="connsiteY1" fmla="*/ 205840 h 576929"/>
              <a:gd name="connsiteX2" fmla="*/ 716837 w 1354631"/>
              <a:gd name="connsiteY2" fmla="*/ 0 h 576929"/>
              <a:gd name="connsiteX3" fmla="*/ 1354631 w 1354631"/>
              <a:gd name="connsiteY3" fmla="*/ 231318 h 576929"/>
              <a:gd name="connsiteX4" fmla="*/ 1009020 w 1354631"/>
              <a:gd name="connsiteY4" fmla="*/ 576929 h 576929"/>
              <a:gd name="connsiteX5" fmla="*/ 936400 w 1354631"/>
              <a:gd name="connsiteY5" fmla="*/ 436876 h 576929"/>
              <a:gd name="connsiteX6" fmla="*/ 25153 w 1354631"/>
              <a:gd name="connsiteY6" fmla="*/ 72355 h 576929"/>
              <a:gd name="connsiteX7" fmla="*/ 0 w 1354631"/>
              <a:gd name="connsiteY7" fmla="*/ 58513 h 576929"/>
              <a:gd name="connsiteX0" fmla="*/ 0 w 1354631"/>
              <a:gd name="connsiteY0" fmla="*/ 58513 h 659800"/>
              <a:gd name="connsiteX1" fmla="*/ 889034 w 1354631"/>
              <a:gd name="connsiteY1" fmla="*/ 205840 h 659800"/>
              <a:gd name="connsiteX2" fmla="*/ 716837 w 1354631"/>
              <a:gd name="connsiteY2" fmla="*/ 0 h 659800"/>
              <a:gd name="connsiteX3" fmla="*/ 1354631 w 1354631"/>
              <a:gd name="connsiteY3" fmla="*/ 231318 h 659800"/>
              <a:gd name="connsiteX4" fmla="*/ 941528 w 1354631"/>
              <a:gd name="connsiteY4" fmla="*/ 659800 h 659800"/>
              <a:gd name="connsiteX5" fmla="*/ 936400 w 1354631"/>
              <a:gd name="connsiteY5" fmla="*/ 436876 h 659800"/>
              <a:gd name="connsiteX6" fmla="*/ 25153 w 1354631"/>
              <a:gd name="connsiteY6" fmla="*/ 72355 h 659800"/>
              <a:gd name="connsiteX7" fmla="*/ 0 w 1354631"/>
              <a:gd name="connsiteY7" fmla="*/ 58513 h 659800"/>
              <a:gd name="connsiteX0" fmla="*/ 0 w 1354631"/>
              <a:gd name="connsiteY0" fmla="*/ 58513 h 659800"/>
              <a:gd name="connsiteX1" fmla="*/ 889034 w 1354631"/>
              <a:gd name="connsiteY1" fmla="*/ 205840 h 659800"/>
              <a:gd name="connsiteX2" fmla="*/ 716837 w 1354631"/>
              <a:gd name="connsiteY2" fmla="*/ 0 h 659800"/>
              <a:gd name="connsiteX3" fmla="*/ 1354631 w 1354631"/>
              <a:gd name="connsiteY3" fmla="*/ 231318 h 659800"/>
              <a:gd name="connsiteX4" fmla="*/ 941528 w 1354631"/>
              <a:gd name="connsiteY4" fmla="*/ 659800 h 659800"/>
              <a:gd name="connsiteX5" fmla="*/ 936400 w 1354631"/>
              <a:gd name="connsiteY5" fmla="*/ 436876 h 659800"/>
              <a:gd name="connsiteX6" fmla="*/ 25153 w 1354631"/>
              <a:gd name="connsiteY6" fmla="*/ 72355 h 659800"/>
              <a:gd name="connsiteX7" fmla="*/ 0 w 1354631"/>
              <a:gd name="connsiteY7" fmla="*/ 58513 h 659800"/>
              <a:gd name="connsiteX0" fmla="*/ 0 w 1354631"/>
              <a:gd name="connsiteY0" fmla="*/ 58513 h 659800"/>
              <a:gd name="connsiteX1" fmla="*/ 889034 w 1354631"/>
              <a:gd name="connsiteY1" fmla="*/ 205840 h 659800"/>
              <a:gd name="connsiteX2" fmla="*/ 716837 w 1354631"/>
              <a:gd name="connsiteY2" fmla="*/ 0 h 659800"/>
              <a:gd name="connsiteX3" fmla="*/ 1354631 w 1354631"/>
              <a:gd name="connsiteY3" fmla="*/ 231318 h 659800"/>
              <a:gd name="connsiteX4" fmla="*/ 941528 w 1354631"/>
              <a:gd name="connsiteY4" fmla="*/ 659800 h 659800"/>
              <a:gd name="connsiteX5" fmla="*/ 936400 w 1354631"/>
              <a:gd name="connsiteY5" fmla="*/ 436876 h 659800"/>
              <a:gd name="connsiteX6" fmla="*/ 25153 w 1354631"/>
              <a:gd name="connsiteY6" fmla="*/ 72355 h 659800"/>
              <a:gd name="connsiteX7" fmla="*/ 0 w 1354631"/>
              <a:gd name="connsiteY7" fmla="*/ 58513 h 659800"/>
              <a:gd name="connsiteX0" fmla="*/ 0 w 1354631"/>
              <a:gd name="connsiteY0" fmla="*/ 58513 h 659800"/>
              <a:gd name="connsiteX1" fmla="*/ 889034 w 1354631"/>
              <a:gd name="connsiteY1" fmla="*/ 205840 h 659800"/>
              <a:gd name="connsiteX2" fmla="*/ 716837 w 1354631"/>
              <a:gd name="connsiteY2" fmla="*/ 0 h 659800"/>
              <a:gd name="connsiteX3" fmla="*/ 1354631 w 1354631"/>
              <a:gd name="connsiteY3" fmla="*/ 231318 h 659800"/>
              <a:gd name="connsiteX4" fmla="*/ 941528 w 1354631"/>
              <a:gd name="connsiteY4" fmla="*/ 659800 h 659800"/>
              <a:gd name="connsiteX5" fmla="*/ 936400 w 1354631"/>
              <a:gd name="connsiteY5" fmla="*/ 436876 h 659800"/>
              <a:gd name="connsiteX6" fmla="*/ 25153 w 1354631"/>
              <a:gd name="connsiteY6" fmla="*/ 72355 h 659800"/>
              <a:gd name="connsiteX7" fmla="*/ 0 w 1354631"/>
              <a:gd name="connsiteY7" fmla="*/ 58513 h 659800"/>
              <a:gd name="connsiteX0" fmla="*/ 0 w 1354631"/>
              <a:gd name="connsiteY0" fmla="*/ 58513 h 659800"/>
              <a:gd name="connsiteX1" fmla="*/ 889034 w 1354631"/>
              <a:gd name="connsiteY1" fmla="*/ 205840 h 659800"/>
              <a:gd name="connsiteX2" fmla="*/ 716837 w 1354631"/>
              <a:gd name="connsiteY2" fmla="*/ 0 h 659800"/>
              <a:gd name="connsiteX3" fmla="*/ 1354631 w 1354631"/>
              <a:gd name="connsiteY3" fmla="*/ 231318 h 659800"/>
              <a:gd name="connsiteX4" fmla="*/ 941528 w 1354631"/>
              <a:gd name="connsiteY4" fmla="*/ 659800 h 659800"/>
              <a:gd name="connsiteX5" fmla="*/ 917984 w 1354631"/>
              <a:gd name="connsiteY5" fmla="*/ 421878 h 659800"/>
              <a:gd name="connsiteX6" fmla="*/ 25153 w 1354631"/>
              <a:gd name="connsiteY6" fmla="*/ 72355 h 659800"/>
              <a:gd name="connsiteX7" fmla="*/ 0 w 1354631"/>
              <a:gd name="connsiteY7" fmla="*/ 58513 h 659800"/>
              <a:gd name="connsiteX0" fmla="*/ 0 w 1354631"/>
              <a:gd name="connsiteY0" fmla="*/ 58513 h 659800"/>
              <a:gd name="connsiteX1" fmla="*/ 889034 w 1354631"/>
              <a:gd name="connsiteY1" fmla="*/ 205840 h 659800"/>
              <a:gd name="connsiteX2" fmla="*/ 716837 w 1354631"/>
              <a:gd name="connsiteY2" fmla="*/ 0 h 659800"/>
              <a:gd name="connsiteX3" fmla="*/ 1354631 w 1354631"/>
              <a:gd name="connsiteY3" fmla="*/ 231318 h 659800"/>
              <a:gd name="connsiteX4" fmla="*/ 941528 w 1354631"/>
              <a:gd name="connsiteY4" fmla="*/ 659800 h 659800"/>
              <a:gd name="connsiteX5" fmla="*/ 917984 w 1354631"/>
              <a:gd name="connsiteY5" fmla="*/ 421878 h 659800"/>
              <a:gd name="connsiteX6" fmla="*/ 25153 w 1354631"/>
              <a:gd name="connsiteY6" fmla="*/ 72355 h 659800"/>
              <a:gd name="connsiteX7" fmla="*/ 0 w 1354631"/>
              <a:gd name="connsiteY7" fmla="*/ 58513 h 659800"/>
              <a:gd name="connsiteX0" fmla="*/ 0 w 1354631"/>
              <a:gd name="connsiteY0" fmla="*/ 58513 h 659800"/>
              <a:gd name="connsiteX1" fmla="*/ 889034 w 1354631"/>
              <a:gd name="connsiteY1" fmla="*/ 205840 h 659800"/>
              <a:gd name="connsiteX2" fmla="*/ 716837 w 1354631"/>
              <a:gd name="connsiteY2" fmla="*/ 0 h 659800"/>
              <a:gd name="connsiteX3" fmla="*/ 1354631 w 1354631"/>
              <a:gd name="connsiteY3" fmla="*/ 231318 h 659800"/>
              <a:gd name="connsiteX4" fmla="*/ 941528 w 1354631"/>
              <a:gd name="connsiteY4" fmla="*/ 659800 h 659800"/>
              <a:gd name="connsiteX5" fmla="*/ 917984 w 1354631"/>
              <a:gd name="connsiteY5" fmla="*/ 421878 h 659800"/>
              <a:gd name="connsiteX6" fmla="*/ 25153 w 1354631"/>
              <a:gd name="connsiteY6" fmla="*/ 72355 h 659800"/>
              <a:gd name="connsiteX7" fmla="*/ 0 w 1354631"/>
              <a:gd name="connsiteY7" fmla="*/ 58513 h 659800"/>
              <a:gd name="connsiteX0" fmla="*/ 0 w 1354631"/>
              <a:gd name="connsiteY0" fmla="*/ 58513 h 659800"/>
              <a:gd name="connsiteX1" fmla="*/ 889034 w 1354631"/>
              <a:gd name="connsiteY1" fmla="*/ 205840 h 659800"/>
              <a:gd name="connsiteX2" fmla="*/ 716837 w 1354631"/>
              <a:gd name="connsiteY2" fmla="*/ 0 h 659800"/>
              <a:gd name="connsiteX3" fmla="*/ 1354631 w 1354631"/>
              <a:gd name="connsiteY3" fmla="*/ 231318 h 659800"/>
              <a:gd name="connsiteX4" fmla="*/ 941528 w 1354631"/>
              <a:gd name="connsiteY4" fmla="*/ 659800 h 659800"/>
              <a:gd name="connsiteX5" fmla="*/ 962314 w 1354631"/>
              <a:gd name="connsiteY5" fmla="*/ 442667 h 659800"/>
              <a:gd name="connsiteX6" fmla="*/ 25153 w 1354631"/>
              <a:gd name="connsiteY6" fmla="*/ 72355 h 659800"/>
              <a:gd name="connsiteX7" fmla="*/ 0 w 1354631"/>
              <a:gd name="connsiteY7" fmla="*/ 58513 h 659800"/>
              <a:gd name="connsiteX0" fmla="*/ 0 w 1271986"/>
              <a:gd name="connsiteY0" fmla="*/ 58513 h 659800"/>
              <a:gd name="connsiteX1" fmla="*/ 889034 w 1271986"/>
              <a:gd name="connsiteY1" fmla="*/ 205840 h 659800"/>
              <a:gd name="connsiteX2" fmla="*/ 716837 w 1271986"/>
              <a:gd name="connsiteY2" fmla="*/ 0 h 659800"/>
              <a:gd name="connsiteX3" fmla="*/ 1271986 w 1271986"/>
              <a:gd name="connsiteY3" fmla="*/ 177764 h 659800"/>
              <a:gd name="connsiteX4" fmla="*/ 941528 w 1271986"/>
              <a:gd name="connsiteY4" fmla="*/ 659800 h 659800"/>
              <a:gd name="connsiteX5" fmla="*/ 962314 w 1271986"/>
              <a:gd name="connsiteY5" fmla="*/ 442667 h 659800"/>
              <a:gd name="connsiteX6" fmla="*/ 25153 w 1271986"/>
              <a:gd name="connsiteY6" fmla="*/ 72355 h 659800"/>
              <a:gd name="connsiteX7" fmla="*/ 0 w 1271986"/>
              <a:gd name="connsiteY7" fmla="*/ 58513 h 659800"/>
              <a:gd name="connsiteX0" fmla="*/ 0 w 1271986"/>
              <a:gd name="connsiteY0" fmla="*/ 58513 h 618659"/>
              <a:gd name="connsiteX1" fmla="*/ 889034 w 1271986"/>
              <a:gd name="connsiteY1" fmla="*/ 205840 h 618659"/>
              <a:gd name="connsiteX2" fmla="*/ 716837 w 1271986"/>
              <a:gd name="connsiteY2" fmla="*/ 0 h 618659"/>
              <a:gd name="connsiteX3" fmla="*/ 1271986 w 1271986"/>
              <a:gd name="connsiteY3" fmla="*/ 177764 h 618659"/>
              <a:gd name="connsiteX4" fmla="*/ 1008912 w 1271986"/>
              <a:gd name="connsiteY4" fmla="*/ 618659 h 618659"/>
              <a:gd name="connsiteX5" fmla="*/ 962314 w 1271986"/>
              <a:gd name="connsiteY5" fmla="*/ 442667 h 618659"/>
              <a:gd name="connsiteX6" fmla="*/ 25153 w 1271986"/>
              <a:gd name="connsiteY6" fmla="*/ 72355 h 618659"/>
              <a:gd name="connsiteX7" fmla="*/ 0 w 1271986"/>
              <a:gd name="connsiteY7" fmla="*/ 58513 h 618659"/>
              <a:gd name="connsiteX0" fmla="*/ 0 w 1271986"/>
              <a:gd name="connsiteY0" fmla="*/ 58513 h 618659"/>
              <a:gd name="connsiteX1" fmla="*/ 889034 w 1271986"/>
              <a:gd name="connsiteY1" fmla="*/ 205840 h 618659"/>
              <a:gd name="connsiteX2" fmla="*/ 716837 w 1271986"/>
              <a:gd name="connsiteY2" fmla="*/ 0 h 618659"/>
              <a:gd name="connsiteX3" fmla="*/ 1271986 w 1271986"/>
              <a:gd name="connsiteY3" fmla="*/ 177764 h 618659"/>
              <a:gd name="connsiteX4" fmla="*/ 1008912 w 1271986"/>
              <a:gd name="connsiteY4" fmla="*/ 618659 h 618659"/>
              <a:gd name="connsiteX5" fmla="*/ 1029695 w 1271986"/>
              <a:gd name="connsiteY5" fmla="*/ 401523 h 618659"/>
              <a:gd name="connsiteX6" fmla="*/ 25153 w 1271986"/>
              <a:gd name="connsiteY6" fmla="*/ 72355 h 618659"/>
              <a:gd name="connsiteX7" fmla="*/ 0 w 1271986"/>
              <a:gd name="connsiteY7" fmla="*/ 58513 h 618659"/>
              <a:gd name="connsiteX0" fmla="*/ 0 w 1271986"/>
              <a:gd name="connsiteY0" fmla="*/ 58513 h 648258"/>
              <a:gd name="connsiteX1" fmla="*/ 889034 w 1271986"/>
              <a:gd name="connsiteY1" fmla="*/ 205840 h 648258"/>
              <a:gd name="connsiteX2" fmla="*/ 716837 w 1271986"/>
              <a:gd name="connsiteY2" fmla="*/ 0 h 648258"/>
              <a:gd name="connsiteX3" fmla="*/ 1271986 w 1271986"/>
              <a:gd name="connsiteY3" fmla="*/ 177764 h 648258"/>
              <a:gd name="connsiteX4" fmla="*/ 1052921 w 1271986"/>
              <a:gd name="connsiteY4" fmla="*/ 648259 h 648258"/>
              <a:gd name="connsiteX5" fmla="*/ 1029695 w 1271986"/>
              <a:gd name="connsiteY5" fmla="*/ 401523 h 648258"/>
              <a:gd name="connsiteX6" fmla="*/ 25153 w 1271986"/>
              <a:gd name="connsiteY6" fmla="*/ 72355 h 648258"/>
              <a:gd name="connsiteX7" fmla="*/ 0 w 1271986"/>
              <a:gd name="connsiteY7" fmla="*/ 58513 h 648258"/>
              <a:gd name="connsiteX0" fmla="*/ 0 w 1271986"/>
              <a:gd name="connsiteY0" fmla="*/ 58513 h 573004"/>
              <a:gd name="connsiteX1" fmla="*/ 889034 w 1271986"/>
              <a:gd name="connsiteY1" fmla="*/ 205840 h 573004"/>
              <a:gd name="connsiteX2" fmla="*/ 716837 w 1271986"/>
              <a:gd name="connsiteY2" fmla="*/ 0 h 573004"/>
              <a:gd name="connsiteX3" fmla="*/ 1271986 w 1271986"/>
              <a:gd name="connsiteY3" fmla="*/ 177764 h 573004"/>
              <a:gd name="connsiteX4" fmla="*/ 1037444 w 1271986"/>
              <a:gd name="connsiteY4" fmla="*/ 573004 h 573004"/>
              <a:gd name="connsiteX5" fmla="*/ 1029695 w 1271986"/>
              <a:gd name="connsiteY5" fmla="*/ 401523 h 573004"/>
              <a:gd name="connsiteX6" fmla="*/ 25153 w 1271986"/>
              <a:gd name="connsiteY6" fmla="*/ 72355 h 573004"/>
              <a:gd name="connsiteX7" fmla="*/ 0 w 1271986"/>
              <a:gd name="connsiteY7" fmla="*/ 58513 h 573004"/>
              <a:gd name="connsiteX0" fmla="*/ 0 w 1271986"/>
              <a:gd name="connsiteY0" fmla="*/ 44130 h 558621"/>
              <a:gd name="connsiteX1" fmla="*/ 889034 w 1271986"/>
              <a:gd name="connsiteY1" fmla="*/ 191457 h 558621"/>
              <a:gd name="connsiteX2" fmla="*/ 770357 w 1271986"/>
              <a:gd name="connsiteY2" fmla="*/ -1 h 558621"/>
              <a:gd name="connsiteX3" fmla="*/ 1271986 w 1271986"/>
              <a:gd name="connsiteY3" fmla="*/ 163381 h 558621"/>
              <a:gd name="connsiteX4" fmla="*/ 1037444 w 1271986"/>
              <a:gd name="connsiteY4" fmla="*/ 558621 h 558621"/>
              <a:gd name="connsiteX5" fmla="*/ 1029695 w 1271986"/>
              <a:gd name="connsiteY5" fmla="*/ 387140 h 558621"/>
              <a:gd name="connsiteX6" fmla="*/ 25153 w 1271986"/>
              <a:gd name="connsiteY6" fmla="*/ 57972 h 558621"/>
              <a:gd name="connsiteX7" fmla="*/ 0 w 1271986"/>
              <a:gd name="connsiteY7" fmla="*/ 44130 h 558621"/>
              <a:gd name="connsiteX0" fmla="*/ 0 w 1271986"/>
              <a:gd name="connsiteY0" fmla="*/ 44132 h 557786"/>
              <a:gd name="connsiteX1" fmla="*/ 889034 w 1271986"/>
              <a:gd name="connsiteY1" fmla="*/ 191459 h 557786"/>
              <a:gd name="connsiteX2" fmla="*/ 770357 w 1271986"/>
              <a:gd name="connsiteY2" fmla="*/ 1 h 557786"/>
              <a:gd name="connsiteX3" fmla="*/ 1271986 w 1271986"/>
              <a:gd name="connsiteY3" fmla="*/ 163383 h 557786"/>
              <a:gd name="connsiteX4" fmla="*/ 1100476 w 1271986"/>
              <a:gd name="connsiteY4" fmla="*/ 557786 h 557786"/>
              <a:gd name="connsiteX5" fmla="*/ 1029695 w 1271986"/>
              <a:gd name="connsiteY5" fmla="*/ 387142 h 557786"/>
              <a:gd name="connsiteX6" fmla="*/ 25153 w 1271986"/>
              <a:gd name="connsiteY6" fmla="*/ 57974 h 557786"/>
              <a:gd name="connsiteX7" fmla="*/ 0 w 1271986"/>
              <a:gd name="connsiteY7" fmla="*/ 44132 h 55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1986" h="557786">
                <a:moveTo>
                  <a:pt x="0" y="44132"/>
                </a:moveTo>
                <a:cubicBezTo>
                  <a:pt x="641911" y="308310"/>
                  <a:pt x="661481" y="264743"/>
                  <a:pt x="889034" y="191459"/>
                </a:cubicBezTo>
                <a:lnTo>
                  <a:pt x="770357" y="1"/>
                </a:lnTo>
                <a:lnTo>
                  <a:pt x="1271986" y="163383"/>
                </a:lnTo>
                <a:lnTo>
                  <a:pt x="1100476" y="557786"/>
                </a:lnTo>
                <a:lnTo>
                  <a:pt x="1029695" y="387142"/>
                </a:lnTo>
                <a:cubicBezTo>
                  <a:pt x="876691" y="419034"/>
                  <a:pt x="737469" y="542858"/>
                  <a:pt x="25153" y="57974"/>
                </a:cubicBezTo>
                <a:lnTo>
                  <a:pt x="0" y="44132"/>
                </a:lnTo>
                <a:close/>
              </a:path>
            </a:pathLst>
          </a:custGeom>
          <a:solidFill>
            <a:srgbClr val="FF86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Rectangle 3"/>
          <p:cNvSpPr>
            <a:spLocks noChangeArrowheads="1"/>
          </p:cNvSpPr>
          <p:nvPr/>
        </p:nvSpPr>
        <p:spPr bwMode="auto">
          <a:xfrm>
            <a:off x="470095" y="2779018"/>
            <a:ext cx="1757911" cy="849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6000" tIns="36000" rIns="36000" bIns="36000"/>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lvl="0" eaLnBrk="1" hangingPunct="1">
              <a:lnSpc>
                <a:spcPts val="3800"/>
              </a:lnSpc>
              <a:spcAft>
                <a:spcPts val="0"/>
              </a:spcAft>
              <a:defRPr/>
            </a:pPr>
            <a:r>
              <a:rPr lang="en-US" altLang="ja-JP" sz="3600" b="1" dirty="0">
                <a:solidFill>
                  <a:srgbClr val="4D4D4D"/>
                </a:solidFill>
                <a:latin typeface="Arial" panose="020B0604020202020204" pitchFamily="34" charset="0"/>
                <a:ea typeface="HGP明朝E" panose="02020900000000000000" pitchFamily="18" charset="-128"/>
                <a:cs typeface="Arial" panose="020B0604020202020204" pitchFamily="34" charset="0"/>
              </a:rPr>
              <a:t>1.5</a:t>
            </a:r>
            <a:r>
              <a:rPr lang="ja-JP" altLang="en-US" sz="1800">
                <a:solidFill>
                  <a:srgbClr val="4D4D4D"/>
                </a:solidFill>
                <a:latin typeface="HGP明朝E" panose="02020900000000000000" pitchFamily="18" charset="-128"/>
                <a:ea typeface="HGP明朝E" panose="02020900000000000000" pitchFamily="18" charset="-128"/>
                <a:cs typeface="メイリオ" panose="020B0604030504040204" pitchFamily="50" charset="-128"/>
              </a:rPr>
              <a:t>万人増</a:t>
            </a:r>
          </a:p>
          <a:p>
            <a:pPr lvl="0" eaLnBrk="1" hangingPunct="1">
              <a:lnSpc>
                <a:spcPts val="2400"/>
              </a:lnSpc>
              <a:spcAft>
                <a:spcPts val="0"/>
              </a:spcAft>
              <a:defRPr/>
            </a:pPr>
            <a:r>
              <a:rPr lang="ja-JP" altLang="en-US" sz="1800">
                <a:solidFill>
                  <a:srgbClr val="4D4D4D"/>
                </a:solidFill>
                <a:latin typeface="HGP明朝E" panose="02020900000000000000" pitchFamily="18" charset="-128"/>
                <a:ea typeface="HGP明朝E" panose="02020900000000000000" pitchFamily="18" charset="-128"/>
                <a:cs typeface="メイリオ" panose="020B0604030504040204" pitchFamily="50" charset="-128"/>
              </a:rPr>
              <a:t>（現在の</a:t>
            </a:r>
            <a:r>
              <a:rPr lang="en-US" altLang="ja-JP" sz="2400" b="1" dirty="0">
                <a:solidFill>
                  <a:srgbClr val="4D4D4D"/>
                </a:solidFill>
                <a:latin typeface="Arial" panose="020B0604020202020204" pitchFamily="34" charset="0"/>
                <a:ea typeface="HGP明朝E" panose="02020900000000000000" pitchFamily="18" charset="-128"/>
                <a:cs typeface="Arial" panose="020B0604020202020204" pitchFamily="34" charset="0"/>
              </a:rPr>
              <a:t>2.5</a:t>
            </a:r>
            <a:r>
              <a:rPr lang="ja-JP" altLang="en-US" sz="1800" b="1">
                <a:solidFill>
                  <a:srgbClr val="4D4D4D"/>
                </a:solidFill>
                <a:latin typeface="HGP明朝E" panose="02020900000000000000" pitchFamily="18" charset="-128"/>
                <a:ea typeface="HGP明朝E" panose="02020900000000000000" pitchFamily="18" charset="-128"/>
                <a:cs typeface="Arial" panose="020B0604020202020204" pitchFamily="34" charset="0"/>
              </a:rPr>
              <a:t>倍</a:t>
            </a:r>
            <a:r>
              <a:rPr lang="ja-JP" altLang="en-US" sz="1800">
                <a:solidFill>
                  <a:srgbClr val="4D4D4D"/>
                </a:solidFill>
                <a:latin typeface="HGP明朝E" panose="02020900000000000000" pitchFamily="18" charset="-128"/>
                <a:ea typeface="HGP明朝E" panose="02020900000000000000" pitchFamily="18" charset="-128"/>
                <a:cs typeface="メイリオ" panose="020B0604030504040204" pitchFamily="50" charset="-128"/>
              </a:rPr>
              <a:t>）</a:t>
            </a:r>
            <a:endParaRPr lang="en-US" altLang="ja-JP" sz="1800" dirty="0">
              <a:solidFill>
                <a:srgbClr val="4D4D4D"/>
              </a:solidFill>
              <a:latin typeface="HGP明朝E" panose="02020900000000000000" pitchFamily="18" charset="-128"/>
              <a:ea typeface="HGP明朝E" panose="02020900000000000000" pitchFamily="18" charset="-128"/>
              <a:cs typeface="メイリオ" panose="020B0604030504040204" pitchFamily="50" charset="-128"/>
            </a:endParaRPr>
          </a:p>
        </p:txBody>
      </p:sp>
      <p:sp>
        <p:nvSpPr>
          <p:cNvPr id="92" name="Rectangle 3"/>
          <p:cNvSpPr>
            <a:spLocks noChangeArrowheads="1"/>
          </p:cNvSpPr>
          <p:nvPr/>
        </p:nvSpPr>
        <p:spPr bwMode="auto">
          <a:xfrm>
            <a:off x="6916595" y="5178679"/>
            <a:ext cx="1629345" cy="65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6000" tIns="36000" rIns="36000" bIns="36000"/>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spcAft>
                <a:spcPts val="0"/>
              </a:spcAft>
            </a:pPr>
            <a:r>
              <a:rPr lang="ja-JP" altLang="en-US" sz="1800">
                <a:solidFill>
                  <a:srgbClr val="1C1C1C"/>
                </a:solidFill>
                <a:effectLst>
                  <a:glow rad="127000">
                    <a:schemeClr val="bg1"/>
                  </a:glow>
                </a:effectLst>
                <a:latin typeface="HGP明朝E" panose="02020900000000000000" pitchFamily="18" charset="-128"/>
                <a:ea typeface="HGP明朝E" panose="02020900000000000000" pitchFamily="18" charset="-128"/>
              </a:rPr>
              <a:t>教育研究機関</a:t>
            </a:r>
            <a:endParaRPr lang="en-US" altLang="ja-JP" sz="1800">
              <a:solidFill>
                <a:srgbClr val="1C1C1C"/>
              </a:solidFill>
              <a:effectLst>
                <a:glow rad="127000">
                  <a:schemeClr val="bg1"/>
                </a:glow>
              </a:effectLst>
              <a:latin typeface="HGP明朝E" panose="02020900000000000000" pitchFamily="18" charset="-128"/>
              <a:ea typeface="HGP明朝E" panose="02020900000000000000" pitchFamily="18" charset="-128"/>
            </a:endParaRPr>
          </a:p>
          <a:p>
            <a:pPr eaLnBrk="1" hangingPunct="1">
              <a:spcAft>
                <a:spcPts val="0"/>
              </a:spcAft>
            </a:pPr>
            <a:r>
              <a:rPr lang="ja-JP" altLang="en-US" sz="1800">
                <a:solidFill>
                  <a:srgbClr val="1C1C1C"/>
                </a:solidFill>
                <a:effectLst>
                  <a:glow rad="127000">
                    <a:schemeClr val="bg1"/>
                  </a:glow>
                </a:effectLst>
                <a:latin typeface="HGP明朝E" panose="02020900000000000000" pitchFamily="18" charset="-128"/>
                <a:ea typeface="HGP明朝E" panose="02020900000000000000" pitchFamily="18" charset="-128"/>
              </a:rPr>
              <a:t>生徒・学生</a:t>
            </a:r>
            <a:endParaRPr lang="en-US" altLang="ja-JP" sz="1800">
              <a:solidFill>
                <a:srgbClr val="1C1C1C"/>
              </a:solidFill>
              <a:effectLst>
                <a:glow rad="127000">
                  <a:schemeClr val="bg1"/>
                </a:glow>
              </a:effectLst>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272734527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Rectangle 16"/>
          <p:cNvSpPr>
            <a:spLocks noChangeArrowheads="1"/>
          </p:cNvSpPr>
          <p:nvPr/>
        </p:nvSpPr>
        <p:spPr bwMode="auto">
          <a:xfrm>
            <a:off x="3383868" y="2084977"/>
            <a:ext cx="2304000" cy="2304000"/>
          </a:xfrm>
          <a:prstGeom prst="ellipse">
            <a:avLst/>
          </a:prstGeom>
          <a:gradFill flip="none" rotWithShape="1">
            <a:gsLst>
              <a:gs pos="0">
                <a:srgbClr val="CCCCFF"/>
              </a:gs>
              <a:gs pos="50000">
                <a:srgbClr val="CCCCFF">
                  <a:lumMod val="60000"/>
                  <a:lumOff val="40000"/>
                  <a:alpha val="75000"/>
                </a:srgbClr>
              </a:gs>
              <a:gs pos="100000">
                <a:srgbClr val="CCCCFF">
                  <a:lumMod val="10000"/>
                  <a:lumOff val="90000"/>
                  <a:alpha val="20000"/>
                </a:srgbClr>
              </a:gs>
            </a:gsLst>
            <a:path path="circle">
              <a:fillToRect l="50000" t="50000" r="50000" b="50000"/>
            </a:path>
            <a:tileRect/>
          </a:gradFill>
          <a:ln>
            <a:noFill/>
          </a:ln>
        </p:spPr>
        <p:txBody>
          <a:bodyPr lIns="36000" tIns="36000" rIns="36000" bIns="36000" anchor="ctr"/>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algn="ctr" eaLnBrk="1" hangingPunct="1">
              <a:spcAft>
                <a:spcPts val="0"/>
              </a:spcAft>
              <a:buClr>
                <a:schemeClr val="tx1"/>
              </a:buClr>
              <a:buFont typeface="Wingdings" pitchFamily="2" charset="2"/>
              <a:buNone/>
            </a:pPr>
            <a:endParaRPr lang="ja-JP" altLang="en-US" sz="1600">
              <a:solidFill>
                <a:srgbClr val="333333"/>
              </a:solidFill>
              <a:latin typeface="HGP明朝E" panose="02020900000000000000" pitchFamily="18" charset="-128"/>
              <a:ea typeface="HGP明朝E" panose="02020900000000000000" pitchFamily="18" charset="-128"/>
            </a:endParaRPr>
          </a:p>
        </p:txBody>
      </p:sp>
      <p:sp>
        <p:nvSpPr>
          <p:cNvPr id="148" name="上矢印 147"/>
          <p:cNvSpPr/>
          <p:nvPr/>
        </p:nvSpPr>
        <p:spPr>
          <a:xfrm rot="5400000">
            <a:off x="4167816" y="5013200"/>
            <a:ext cx="419076" cy="684000"/>
          </a:xfrm>
          <a:prstGeom prst="upArrow">
            <a:avLst>
              <a:gd name="adj1" fmla="val 38665"/>
              <a:gd name="adj2" fmla="val 50000"/>
            </a:avLst>
          </a:prstGeom>
          <a:solidFill>
            <a:srgbClr val="CCCCFF"/>
          </a:solidFill>
          <a:ln w="12700">
            <a:solidFill>
              <a:srgbClr val="9966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0" name="グループ化 139"/>
          <p:cNvGrpSpPr/>
          <p:nvPr/>
        </p:nvGrpSpPr>
        <p:grpSpPr>
          <a:xfrm>
            <a:off x="5655316" y="2968600"/>
            <a:ext cx="2092293" cy="527185"/>
            <a:chOff x="5796136" y="4633844"/>
            <a:chExt cx="2092293" cy="527185"/>
          </a:xfrm>
          <a:solidFill>
            <a:srgbClr val="CCCCFF"/>
          </a:solidFill>
        </p:grpSpPr>
        <p:sp>
          <p:nvSpPr>
            <p:cNvPr id="141" name="上矢印 140"/>
            <p:cNvSpPr/>
            <p:nvPr/>
          </p:nvSpPr>
          <p:spPr>
            <a:xfrm>
              <a:off x="5796136" y="4633844"/>
              <a:ext cx="419076" cy="527185"/>
            </a:xfrm>
            <a:prstGeom prst="upArrow">
              <a:avLst>
                <a:gd name="adj1" fmla="val 38665"/>
                <a:gd name="adj2" fmla="val 50000"/>
              </a:avLst>
            </a:prstGeom>
            <a:grpFill/>
            <a:ln w="12700">
              <a:solidFill>
                <a:srgbClr val="9966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上矢印 141"/>
            <p:cNvSpPr/>
            <p:nvPr/>
          </p:nvSpPr>
          <p:spPr>
            <a:xfrm>
              <a:off x="7469353" y="4633844"/>
              <a:ext cx="419076" cy="527185"/>
            </a:xfrm>
            <a:prstGeom prst="upArrow">
              <a:avLst>
                <a:gd name="adj1" fmla="val 38665"/>
                <a:gd name="adj2" fmla="val 50000"/>
              </a:avLst>
            </a:prstGeom>
            <a:grpFill/>
            <a:ln w="12700">
              <a:solidFill>
                <a:srgbClr val="9966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120" name="グループ化 4119"/>
          <p:cNvGrpSpPr/>
          <p:nvPr/>
        </p:nvGrpSpPr>
        <p:grpSpPr>
          <a:xfrm>
            <a:off x="5661741" y="4417832"/>
            <a:ext cx="2092293" cy="527185"/>
            <a:chOff x="5796136" y="4633844"/>
            <a:chExt cx="2092293" cy="527185"/>
          </a:xfrm>
          <a:solidFill>
            <a:srgbClr val="CCCCFF"/>
          </a:solidFill>
        </p:grpSpPr>
        <p:sp>
          <p:nvSpPr>
            <p:cNvPr id="136" name="上矢印 135"/>
            <p:cNvSpPr/>
            <p:nvPr/>
          </p:nvSpPr>
          <p:spPr>
            <a:xfrm>
              <a:off x="5796136" y="4633844"/>
              <a:ext cx="419076" cy="527185"/>
            </a:xfrm>
            <a:prstGeom prst="upArrow">
              <a:avLst>
                <a:gd name="adj1" fmla="val 38665"/>
                <a:gd name="adj2" fmla="val 50000"/>
              </a:avLst>
            </a:prstGeom>
            <a:grpFill/>
            <a:ln w="12700">
              <a:solidFill>
                <a:srgbClr val="9966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上矢印 137"/>
            <p:cNvSpPr/>
            <p:nvPr/>
          </p:nvSpPr>
          <p:spPr>
            <a:xfrm>
              <a:off x="7469353" y="4633844"/>
              <a:ext cx="419076" cy="527185"/>
            </a:xfrm>
            <a:prstGeom prst="upArrow">
              <a:avLst>
                <a:gd name="adj1" fmla="val 38665"/>
                <a:gd name="adj2" fmla="val 50000"/>
              </a:avLst>
            </a:prstGeom>
            <a:grpFill/>
            <a:ln w="12700">
              <a:solidFill>
                <a:srgbClr val="9966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 name="Rectangle 4"/>
          <p:cNvSpPr txBox="1">
            <a:spLocks noChangeArrowheads="1"/>
          </p:cNvSpPr>
          <p:nvPr/>
        </p:nvSpPr>
        <p:spPr bwMode="auto">
          <a:xfrm>
            <a:off x="177800" y="0"/>
            <a:ext cx="7429500" cy="457200"/>
          </a:xfrm>
          <a:prstGeom prst="rect">
            <a:avLst/>
          </a:prstGeom>
          <a:noFill/>
          <a:ln>
            <a:miter lim="800000"/>
            <a:headEnd/>
            <a:tailEnd/>
          </a:ln>
        </p:spPr>
        <p:txBody>
          <a:bodyPr lIns="72000" tIns="72000" rIns="0" bIns="0" anchor="ctr"/>
          <a:lstStyle/>
          <a:p>
            <a:pPr>
              <a:defRPr/>
            </a:pPr>
            <a:r>
              <a:rPr lang="en-US" altLang="ja-JP" sz="2400" b="1" dirty="0">
                <a:solidFill>
                  <a:srgbClr val="4D4D4D"/>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2400" b="1" dirty="0">
                <a:solidFill>
                  <a:srgbClr val="4D4D4D"/>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400" b="1" dirty="0">
                <a:solidFill>
                  <a:srgbClr val="4D4D4D"/>
                </a:solidFill>
                <a:latin typeface="メイリオ" panose="020B0604030504040204" pitchFamily="50" charset="-128"/>
                <a:ea typeface="メイリオ" panose="020B0604030504040204" pitchFamily="50" charset="-128"/>
                <a:cs typeface="メイリオ" panose="020B0604030504040204" pitchFamily="50" charset="-128"/>
              </a:rPr>
              <a:t>Vision</a:t>
            </a:r>
            <a:r>
              <a:rPr lang="ja-JP" altLang="en-US" sz="2400" b="1" dirty="0">
                <a:solidFill>
                  <a:srgbClr val="4D4D4D"/>
                </a:solidFill>
                <a:latin typeface="メイリオ" panose="020B0604030504040204" pitchFamily="50" charset="-128"/>
                <a:ea typeface="メイリオ" panose="020B0604030504040204" pitchFamily="50" charset="-128"/>
                <a:cs typeface="メイリオ" panose="020B0604030504040204" pitchFamily="50" charset="-128"/>
              </a:rPr>
              <a:t>実現の成功要因（重点テーマ）</a:t>
            </a:r>
          </a:p>
        </p:txBody>
      </p:sp>
      <p:sp>
        <p:nvSpPr>
          <p:cNvPr id="14" name="Rectangle 16"/>
          <p:cNvSpPr>
            <a:spLocks noChangeArrowheads="1"/>
          </p:cNvSpPr>
          <p:nvPr/>
        </p:nvSpPr>
        <p:spPr bwMode="auto">
          <a:xfrm>
            <a:off x="2808168" y="656691"/>
            <a:ext cx="3276000" cy="504000"/>
          </a:xfrm>
          <a:prstGeom prst="rect">
            <a:avLst/>
          </a:prstGeom>
          <a:ln/>
        </p:spPr>
        <p:style>
          <a:lnRef idx="3">
            <a:schemeClr val="lt1"/>
          </a:lnRef>
          <a:fillRef idx="1">
            <a:schemeClr val="accent4"/>
          </a:fillRef>
          <a:effectRef idx="1">
            <a:schemeClr val="accent4"/>
          </a:effectRef>
          <a:fontRef idx="minor">
            <a:schemeClr val="lt1"/>
          </a:fontRef>
        </p:style>
        <p:txBody>
          <a:bodyPr lIns="36000" tIns="36000" rIns="36000" bIns="36000" anchor="ctr"/>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algn="ctr" eaLnBrk="1" hangingPunct="1">
              <a:spcAft>
                <a:spcPct val="50000"/>
              </a:spcAft>
              <a:buClr>
                <a:schemeClr val="tx1"/>
              </a:buClr>
              <a:buFont typeface="Wingdings" pitchFamily="2" charset="2"/>
              <a:buNone/>
            </a:pPr>
            <a:r>
              <a:rPr lang="en-US" altLang="ja-JP" sz="2000" b="1">
                <a:solidFill>
                  <a:schemeClr val="bg1"/>
                </a:solidFill>
                <a:latin typeface="Meiryo UI" panose="020B0604030504040204" pitchFamily="50" charset="-128"/>
                <a:ea typeface="Meiryo UI" panose="020B0604030504040204" pitchFamily="50" charset="-128"/>
              </a:rPr>
              <a:t>ICT</a:t>
            </a:r>
            <a:r>
              <a:rPr lang="ja-JP" altLang="en-US" sz="2000" b="1">
                <a:solidFill>
                  <a:schemeClr val="bg1"/>
                </a:solidFill>
                <a:latin typeface="Meiryo UI" panose="020B0604030504040204" pitchFamily="50" charset="-128"/>
                <a:ea typeface="Meiryo UI" panose="020B0604030504040204" pitchFamily="50" charset="-128"/>
              </a:rPr>
              <a:t>産業振興と地域貢献</a:t>
            </a:r>
          </a:p>
        </p:txBody>
      </p:sp>
      <p:sp>
        <p:nvSpPr>
          <p:cNvPr id="35" name="Rectangle 16"/>
          <p:cNvSpPr>
            <a:spLocks noChangeArrowheads="1"/>
          </p:cNvSpPr>
          <p:nvPr/>
        </p:nvSpPr>
        <p:spPr bwMode="auto">
          <a:xfrm>
            <a:off x="719572" y="1449550"/>
            <a:ext cx="3311990" cy="468000"/>
          </a:xfrm>
          <a:prstGeom prst="rect">
            <a:avLst/>
          </a:prstGeom>
          <a:solidFill>
            <a:schemeClr val="bg1"/>
          </a:solidFill>
          <a:ln w="19050">
            <a:solidFill>
              <a:srgbClr val="777777"/>
            </a:solidFill>
          </a:ln>
          <a:effectLst>
            <a:outerShdw blurRad="101600" dist="50800" dir="2700000" algn="tl" rotWithShape="0">
              <a:prstClr val="black">
                <a:alpha val="33000"/>
              </a:prstClr>
            </a:outerShdw>
          </a:effectLst>
        </p:spPr>
        <p:style>
          <a:lnRef idx="2">
            <a:schemeClr val="accent3"/>
          </a:lnRef>
          <a:fillRef idx="1">
            <a:schemeClr val="lt1"/>
          </a:fillRef>
          <a:effectRef idx="0">
            <a:schemeClr val="accent3"/>
          </a:effectRef>
          <a:fontRef idx="minor">
            <a:schemeClr val="dk1"/>
          </a:fontRef>
        </p:style>
        <p:txBody>
          <a:bodyPr lIns="36000" tIns="36000" rIns="36000" bIns="36000" anchor="ctr"/>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algn="ctr" eaLnBrk="1" hangingPunct="1">
              <a:spcAft>
                <a:spcPts val="0"/>
              </a:spcAft>
              <a:buClr>
                <a:schemeClr val="tx1"/>
              </a:buClr>
              <a:buFont typeface="Wingdings" pitchFamily="2" charset="2"/>
              <a:buNone/>
            </a:pPr>
            <a:r>
              <a:rPr lang="ja-JP" altLang="en-US" sz="1600">
                <a:solidFill>
                  <a:srgbClr val="333333"/>
                </a:solidFill>
                <a:latin typeface="HGP明朝E" panose="02020900000000000000" pitchFamily="18" charset="-128"/>
                <a:ea typeface="HGP明朝E" panose="02020900000000000000" pitchFamily="18" charset="-128"/>
              </a:rPr>
              <a:t>ＩＣＴ業界の魅力度ＵＰ</a:t>
            </a:r>
          </a:p>
        </p:txBody>
      </p:sp>
      <p:sp>
        <p:nvSpPr>
          <p:cNvPr id="5" name="二等辺三角形 4"/>
          <p:cNvSpPr/>
          <p:nvPr/>
        </p:nvSpPr>
        <p:spPr>
          <a:xfrm>
            <a:off x="2172971" y="5594589"/>
            <a:ext cx="419076" cy="196100"/>
          </a:xfrm>
          <a:prstGeom prst="triangle">
            <a:avLst/>
          </a:prstGeom>
          <a:solidFill>
            <a:srgbClr val="CCCCFF"/>
          </a:solidFill>
          <a:ln w="12700">
            <a:solidFill>
              <a:srgbClr val="9966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Rectangle 16"/>
          <p:cNvSpPr>
            <a:spLocks noChangeArrowheads="1"/>
          </p:cNvSpPr>
          <p:nvPr/>
        </p:nvSpPr>
        <p:spPr bwMode="auto">
          <a:xfrm>
            <a:off x="719573" y="2469158"/>
            <a:ext cx="3311989" cy="468000"/>
          </a:xfrm>
          <a:prstGeom prst="rect">
            <a:avLst/>
          </a:prstGeom>
          <a:solidFill>
            <a:schemeClr val="bg1"/>
          </a:solidFill>
          <a:ln w="19050">
            <a:solidFill>
              <a:srgbClr val="777777"/>
            </a:solidFill>
          </a:ln>
          <a:effectLst>
            <a:outerShdw blurRad="101600" dist="50800" dir="2700000" algn="tl" rotWithShape="0">
              <a:prstClr val="black">
                <a:alpha val="33000"/>
              </a:prstClr>
            </a:outerShdw>
          </a:effectLst>
        </p:spPr>
        <p:style>
          <a:lnRef idx="2">
            <a:schemeClr val="accent3"/>
          </a:lnRef>
          <a:fillRef idx="1">
            <a:schemeClr val="lt1"/>
          </a:fillRef>
          <a:effectRef idx="0">
            <a:schemeClr val="accent3"/>
          </a:effectRef>
          <a:fontRef idx="minor">
            <a:schemeClr val="dk1"/>
          </a:fontRef>
        </p:style>
        <p:txBody>
          <a:bodyPr lIns="36000" tIns="36000" rIns="36000" bIns="36000" anchor="ctr"/>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algn="ctr" eaLnBrk="1" hangingPunct="1">
              <a:spcAft>
                <a:spcPts val="0"/>
              </a:spcAft>
              <a:buClr>
                <a:schemeClr val="tx1"/>
              </a:buClr>
              <a:buFont typeface="Wingdings" pitchFamily="2" charset="2"/>
              <a:buNone/>
            </a:pPr>
            <a:r>
              <a:rPr lang="ja-JP" altLang="en-US" sz="1600">
                <a:solidFill>
                  <a:srgbClr val="1C1C1C"/>
                </a:solidFill>
                <a:latin typeface="HGP明朝E" panose="02020900000000000000" pitchFamily="18" charset="-128"/>
                <a:ea typeface="HGP明朝E" panose="02020900000000000000" pitchFamily="18" charset="-128"/>
              </a:rPr>
              <a:t>ＭＩＳＡと会員企業のプレゼンス向上</a:t>
            </a:r>
          </a:p>
        </p:txBody>
      </p:sp>
      <p:sp>
        <p:nvSpPr>
          <p:cNvPr id="60" name="二等辺三角形 59"/>
          <p:cNvSpPr/>
          <p:nvPr/>
        </p:nvSpPr>
        <p:spPr>
          <a:xfrm>
            <a:off x="2172971" y="4906467"/>
            <a:ext cx="419076" cy="196100"/>
          </a:xfrm>
          <a:prstGeom prst="triangle">
            <a:avLst/>
          </a:prstGeom>
          <a:solidFill>
            <a:srgbClr val="CCCCFF"/>
          </a:solidFill>
          <a:ln w="12700">
            <a:solidFill>
              <a:srgbClr val="9966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Rectangle 16"/>
          <p:cNvSpPr>
            <a:spLocks noChangeArrowheads="1"/>
          </p:cNvSpPr>
          <p:nvPr/>
        </p:nvSpPr>
        <p:spPr bwMode="auto">
          <a:xfrm>
            <a:off x="719573" y="5121200"/>
            <a:ext cx="3311990" cy="468000"/>
          </a:xfrm>
          <a:prstGeom prst="rect">
            <a:avLst/>
          </a:prstGeom>
          <a:ln w="19050">
            <a:solidFill>
              <a:srgbClr val="777777"/>
            </a:solidFill>
          </a:ln>
          <a:effectLst>
            <a:outerShdw blurRad="101600" dist="50800" dir="2700000" algn="tl" rotWithShape="0">
              <a:prstClr val="black">
                <a:alpha val="30000"/>
              </a:prstClr>
            </a:outerShdw>
          </a:effectLst>
        </p:spPr>
        <p:style>
          <a:lnRef idx="2">
            <a:schemeClr val="accent3"/>
          </a:lnRef>
          <a:fillRef idx="1">
            <a:schemeClr val="lt1"/>
          </a:fillRef>
          <a:effectRef idx="0">
            <a:schemeClr val="accent3"/>
          </a:effectRef>
          <a:fontRef idx="minor">
            <a:schemeClr val="dk1"/>
          </a:fontRef>
        </p:style>
        <p:txBody>
          <a:bodyPr lIns="36000" tIns="36000" rIns="36000" bIns="36000" anchor="ctr"/>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algn="ctr" eaLnBrk="1" hangingPunct="1">
              <a:spcAft>
                <a:spcPct val="50000"/>
              </a:spcAft>
              <a:buClr>
                <a:schemeClr val="tx1"/>
              </a:buClr>
              <a:buFont typeface="Wingdings" pitchFamily="2" charset="2"/>
              <a:buNone/>
            </a:pPr>
            <a:r>
              <a:rPr lang="ja-JP" altLang="en-US" sz="1600">
                <a:solidFill>
                  <a:srgbClr val="333333"/>
                </a:solidFill>
                <a:latin typeface="HGP明朝E" panose="02020900000000000000" pitchFamily="18" charset="-128"/>
                <a:ea typeface="HGP明朝E" panose="02020900000000000000" pitchFamily="18" charset="-128"/>
              </a:rPr>
              <a:t>ＭＩＳＡ活動の活性化</a:t>
            </a:r>
          </a:p>
        </p:txBody>
      </p:sp>
      <p:sp>
        <p:nvSpPr>
          <p:cNvPr id="16" name="Rectangle 16"/>
          <p:cNvSpPr>
            <a:spLocks noChangeArrowheads="1"/>
          </p:cNvSpPr>
          <p:nvPr/>
        </p:nvSpPr>
        <p:spPr bwMode="auto">
          <a:xfrm>
            <a:off x="719572" y="5805316"/>
            <a:ext cx="3325723" cy="468000"/>
          </a:xfrm>
          <a:prstGeom prst="rect">
            <a:avLst/>
          </a:prstGeom>
          <a:ln w="19050">
            <a:solidFill>
              <a:srgbClr val="777777"/>
            </a:solidFill>
          </a:ln>
          <a:effectLst>
            <a:outerShdw blurRad="101600" dist="50800" dir="2700000" algn="tl" rotWithShape="0">
              <a:prstClr val="black">
                <a:alpha val="30000"/>
              </a:prstClr>
            </a:outerShdw>
          </a:effectLst>
        </p:spPr>
        <p:style>
          <a:lnRef idx="2">
            <a:schemeClr val="accent3"/>
          </a:lnRef>
          <a:fillRef idx="1">
            <a:schemeClr val="lt1"/>
          </a:fillRef>
          <a:effectRef idx="0">
            <a:schemeClr val="accent3"/>
          </a:effectRef>
          <a:fontRef idx="minor">
            <a:schemeClr val="dk1"/>
          </a:fontRef>
        </p:style>
        <p:txBody>
          <a:bodyPr lIns="36000" tIns="36000" rIns="36000" bIns="36000" anchor="ctr"/>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algn="ctr" eaLnBrk="1" hangingPunct="1">
              <a:spcAft>
                <a:spcPct val="50000"/>
              </a:spcAft>
              <a:buClr>
                <a:schemeClr val="tx1"/>
              </a:buClr>
              <a:buFont typeface="Wingdings" pitchFamily="2" charset="2"/>
              <a:buNone/>
            </a:pPr>
            <a:r>
              <a:rPr lang="ja-JP" altLang="en-US" sz="1600">
                <a:solidFill>
                  <a:srgbClr val="333333"/>
                </a:solidFill>
                <a:latin typeface="HGP明朝E" panose="02020900000000000000" pitchFamily="18" charset="-128"/>
                <a:ea typeface="HGP明朝E" panose="02020900000000000000" pitchFamily="18" charset="-128"/>
              </a:rPr>
              <a:t>ＭＩＳＡ運営体制の強化・拡充</a:t>
            </a:r>
          </a:p>
        </p:txBody>
      </p:sp>
      <p:sp>
        <p:nvSpPr>
          <p:cNvPr id="12" name="Rectangle 16"/>
          <p:cNvSpPr>
            <a:spLocks noChangeArrowheads="1"/>
          </p:cNvSpPr>
          <p:nvPr/>
        </p:nvSpPr>
        <p:spPr bwMode="auto">
          <a:xfrm>
            <a:off x="719573" y="4257177"/>
            <a:ext cx="1620000" cy="648000"/>
          </a:xfrm>
          <a:prstGeom prst="rect">
            <a:avLst/>
          </a:prstGeom>
          <a:solidFill>
            <a:schemeClr val="bg1"/>
          </a:solidFill>
          <a:ln w="19050">
            <a:solidFill>
              <a:srgbClr val="777777"/>
            </a:solidFill>
          </a:ln>
          <a:effectLst>
            <a:outerShdw blurRad="101600" dist="50800" dir="2700000" algn="tl" rotWithShape="0">
              <a:prstClr val="black">
                <a:alpha val="30000"/>
              </a:prstClr>
            </a:outerShdw>
          </a:effectLst>
        </p:spPr>
        <p:style>
          <a:lnRef idx="2">
            <a:schemeClr val="accent3"/>
          </a:lnRef>
          <a:fillRef idx="1">
            <a:schemeClr val="lt1"/>
          </a:fillRef>
          <a:effectRef idx="0">
            <a:schemeClr val="accent3"/>
          </a:effectRef>
          <a:fontRef idx="minor">
            <a:schemeClr val="dk1"/>
          </a:fontRef>
        </p:style>
        <p:txBody>
          <a:bodyPr lIns="36000" tIns="36000" rIns="36000" bIns="36000" anchor="ctr"/>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marL="82550" eaLnBrk="1" hangingPunct="1">
              <a:spcAft>
                <a:spcPts val="0"/>
              </a:spcAft>
              <a:buClr>
                <a:schemeClr val="tx1"/>
              </a:buClr>
              <a:buFont typeface="Wingdings" pitchFamily="2" charset="2"/>
              <a:buNone/>
            </a:pPr>
            <a:r>
              <a:rPr lang="ja-JP" altLang="en-US" sz="1600">
                <a:solidFill>
                  <a:srgbClr val="333333"/>
                </a:solidFill>
                <a:latin typeface="HGP明朝E" panose="02020900000000000000" pitchFamily="18" charset="-128"/>
                <a:ea typeface="HGP明朝E" panose="02020900000000000000" pitchFamily="18" charset="-128"/>
              </a:rPr>
              <a:t>会員企業の</a:t>
            </a:r>
            <a:endParaRPr lang="en-US" altLang="ja-JP" sz="1600">
              <a:solidFill>
                <a:srgbClr val="333333"/>
              </a:solidFill>
              <a:latin typeface="HGP明朝E" panose="02020900000000000000" pitchFamily="18" charset="-128"/>
              <a:ea typeface="HGP明朝E" panose="02020900000000000000" pitchFamily="18" charset="-128"/>
            </a:endParaRPr>
          </a:p>
          <a:p>
            <a:pPr marL="82550" eaLnBrk="1" hangingPunct="1">
              <a:spcAft>
                <a:spcPts val="0"/>
              </a:spcAft>
              <a:buClr>
                <a:schemeClr val="tx1"/>
              </a:buClr>
              <a:buFont typeface="Wingdings" pitchFamily="2" charset="2"/>
              <a:buNone/>
            </a:pPr>
            <a:r>
              <a:rPr lang="ja-JP" altLang="en-US" sz="1600">
                <a:solidFill>
                  <a:srgbClr val="333333"/>
                </a:solidFill>
                <a:latin typeface="HGP明朝E" panose="02020900000000000000" pitchFamily="18" charset="-128"/>
                <a:ea typeface="HGP明朝E" panose="02020900000000000000" pitchFamily="18" charset="-128"/>
              </a:rPr>
              <a:t>経営力強化</a:t>
            </a:r>
          </a:p>
        </p:txBody>
      </p:sp>
      <p:sp>
        <p:nvSpPr>
          <p:cNvPr id="13" name="Rectangle 16"/>
          <p:cNvSpPr>
            <a:spLocks noChangeArrowheads="1"/>
          </p:cNvSpPr>
          <p:nvPr/>
        </p:nvSpPr>
        <p:spPr bwMode="auto">
          <a:xfrm>
            <a:off x="2423636" y="3515968"/>
            <a:ext cx="1620000" cy="648000"/>
          </a:xfrm>
          <a:prstGeom prst="rect">
            <a:avLst/>
          </a:prstGeom>
          <a:ln w="19050">
            <a:solidFill>
              <a:srgbClr val="777777"/>
            </a:solidFill>
          </a:ln>
          <a:effectLst>
            <a:outerShdw blurRad="101600" dist="50800" dir="2700000" algn="tl" rotWithShape="0">
              <a:prstClr val="black">
                <a:alpha val="30000"/>
              </a:prstClr>
            </a:outerShdw>
          </a:effectLst>
        </p:spPr>
        <p:style>
          <a:lnRef idx="2">
            <a:schemeClr val="accent3"/>
          </a:lnRef>
          <a:fillRef idx="1">
            <a:schemeClr val="lt1"/>
          </a:fillRef>
          <a:effectRef idx="0">
            <a:schemeClr val="accent3"/>
          </a:effectRef>
          <a:fontRef idx="minor">
            <a:schemeClr val="dk1"/>
          </a:fontRef>
        </p:style>
        <p:txBody>
          <a:bodyPr lIns="36000" tIns="36000" rIns="108000" bIns="36000" anchor="ctr"/>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spcAft>
                <a:spcPts val="0"/>
              </a:spcAft>
              <a:buClr>
                <a:schemeClr val="tx1"/>
              </a:buClr>
              <a:buFont typeface="Wingdings" pitchFamily="2" charset="2"/>
              <a:buNone/>
              <a:tabLst>
                <a:tab pos="1614488" algn="r"/>
              </a:tabLst>
            </a:pPr>
            <a:r>
              <a:rPr lang="en-US" altLang="ja-JP" sz="1600">
                <a:solidFill>
                  <a:srgbClr val="333333"/>
                </a:solidFill>
                <a:latin typeface="HGP明朝E" panose="02020900000000000000" pitchFamily="18" charset="-128"/>
                <a:ea typeface="HGP明朝E" panose="02020900000000000000" pitchFamily="18" charset="-128"/>
              </a:rPr>
              <a:t>	</a:t>
            </a:r>
            <a:r>
              <a:rPr lang="ja-JP" altLang="en-US" sz="1600">
                <a:solidFill>
                  <a:srgbClr val="333333"/>
                </a:solidFill>
                <a:latin typeface="HGP明朝E" panose="02020900000000000000" pitchFamily="18" charset="-128"/>
                <a:ea typeface="HGP明朝E" panose="02020900000000000000" pitchFamily="18" charset="-128"/>
              </a:rPr>
              <a:t>雇用の拡大と</a:t>
            </a:r>
            <a:endParaRPr lang="en-US" altLang="ja-JP" sz="1600">
              <a:solidFill>
                <a:srgbClr val="333333"/>
              </a:solidFill>
              <a:latin typeface="HGP明朝E" panose="02020900000000000000" pitchFamily="18" charset="-128"/>
              <a:ea typeface="HGP明朝E" panose="02020900000000000000" pitchFamily="18" charset="-128"/>
            </a:endParaRPr>
          </a:p>
          <a:p>
            <a:pPr eaLnBrk="1" hangingPunct="1">
              <a:spcAft>
                <a:spcPct val="50000"/>
              </a:spcAft>
              <a:buClr>
                <a:schemeClr val="tx1"/>
              </a:buClr>
              <a:buFont typeface="Wingdings" pitchFamily="2" charset="2"/>
              <a:buNone/>
              <a:tabLst>
                <a:tab pos="1614488" algn="r"/>
              </a:tabLst>
            </a:pPr>
            <a:r>
              <a:rPr lang="en-US" altLang="ja-JP" sz="1600">
                <a:solidFill>
                  <a:srgbClr val="333333"/>
                </a:solidFill>
                <a:latin typeface="HGP明朝E" panose="02020900000000000000" pitchFamily="18" charset="-128"/>
                <a:ea typeface="HGP明朝E" panose="02020900000000000000" pitchFamily="18" charset="-128"/>
              </a:rPr>
              <a:t>	</a:t>
            </a:r>
            <a:r>
              <a:rPr lang="ja-JP" altLang="en-US" sz="1600">
                <a:solidFill>
                  <a:srgbClr val="333333"/>
                </a:solidFill>
                <a:latin typeface="HGP明朝E" panose="02020900000000000000" pitchFamily="18" charset="-128"/>
                <a:ea typeface="HGP明朝E" panose="02020900000000000000" pitchFamily="18" charset="-128"/>
              </a:rPr>
              <a:t>人材開発</a:t>
            </a:r>
          </a:p>
        </p:txBody>
      </p:sp>
      <p:sp>
        <p:nvSpPr>
          <p:cNvPr id="17" name="Rectangle 16"/>
          <p:cNvSpPr>
            <a:spLocks noChangeArrowheads="1"/>
          </p:cNvSpPr>
          <p:nvPr/>
        </p:nvSpPr>
        <p:spPr bwMode="auto">
          <a:xfrm>
            <a:off x="719573" y="3515968"/>
            <a:ext cx="1620000" cy="648000"/>
          </a:xfrm>
          <a:prstGeom prst="rect">
            <a:avLst/>
          </a:prstGeom>
          <a:solidFill>
            <a:schemeClr val="bg1"/>
          </a:solidFill>
          <a:ln w="19050">
            <a:solidFill>
              <a:srgbClr val="777777"/>
            </a:solidFill>
          </a:ln>
          <a:effectLst>
            <a:outerShdw blurRad="101600" dist="50800" dir="2700000" algn="tl" rotWithShape="0">
              <a:prstClr val="black">
                <a:alpha val="30000"/>
              </a:prstClr>
            </a:outerShdw>
          </a:effectLst>
        </p:spPr>
        <p:style>
          <a:lnRef idx="2">
            <a:schemeClr val="accent3"/>
          </a:lnRef>
          <a:fillRef idx="1">
            <a:schemeClr val="lt1"/>
          </a:fillRef>
          <a:effectRef idx="0">
            <a:schemeClr val="accent3"/>
          </a:effectRef>
          <a:fontRef idx="minor">
            <a:schemeClr val="dk1"/>
          </a:fontRef>
        </p:style>
        <p:txBody>
          <a:bodyPr lIns="36000" tIns="36000" rIns="36000" bIns="36000" anchor="ctr"/>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marL="82550" eaLnBrk="1" hangingPunct="1">
              <a:spcAft>
                <a:spcPts val="0"/>
              </a:spcAft>
              <a:buClr>
                <a:schemeClr val="tx1"/>
              </a:buClr>
              <a:buFont typeface="Wingdings" pitchFamily="2" charset="2"/>
              <a:buNone/>
            </a:pPr>
            <a:r>
              <a:rPr lang="ja-JP" altLang="en-US" sz="1600">
                <a:solidFill>
                  <a:srgbClr val="333333"/>
                </a:solidFill>
                <a:latin typeface="HGP明朝E" panose="02020900000000000000" pitchFamily="18" charset="-128"/>
                <a:ea typeface="HGP明朝E" panose="02020900000000000000" pitchFamily="18" charset="-128"/>
              </a:rPr>
              <a:t>会員企業の</a:t>
            </a:r>
            <a:endParaRPr lang="en-US" altLang="ja-JP" sz="1600">
              <a:solidFill>
                <a:srgbClr val="333333"/>
              </a:solidFill>
              <a:latin typeface="HGP明朝E" panose="02020900000000000000" pitchFamily="18" charset="-128"/>
              <a:ea typeface="HGP明朝E" panose="02020900000000000000" pitchFamily="18" charset="-128"/>
            </a:endParaRPr>
          </a:p>
          <a:p>
            <a:pPr marL="82550" eaLnBrk="1" hangingPunct="1">
              <a:spcAft>
                <a:spcPts val="0"/>
              </a:spcAft>
              <a:buClr>
                <a:schemeClr val="tx1"/>
              </a:buClr>
              <a:buFont typeface="Wingdings" pitchFamily="2" charset="2"/>
              <a:buNone/>
            </a:pPr>
            <a:r>
              <a:rPr lang="ja-JP" altLang="en-US" sz="1600">
                <a:solidFill>
                  <a:srgbClr val="333333"/>
                </a:solidFill>
                <a:latin typeface="HGP明朝E" panose="02020900000000000000" pitchFamily="18" charset="-128"/>
                <a:ea typeface="HGP明朝E" panose="02020900000000000000" pitchFamily="18" charset="-128"/>
              </a:rPr>
              <a:t>魅力度ＵＰ</a:t>
            </a:r>
          </a:p>
        </p:txBody>
      </p:sp>
      <p:sp>
        <p:nvSpPr>
          <p:cNvPr id="34" name="Rectangle 16"/>
          <p:cNvSpPr>
            <a:spLocks noChangeArrowheads="1"/>
          </p:cNvSpPr>
          <p:nvPr/>
        </p:nvSpPr>
        <p:spPr bwMode="auto">
          <a:xfrm>
            <a:off x="2425295" y="4257177"/>
            <a:ext cx="1620000" cy="648000"/>
          </a:xfrm>
          <a:prstGeom prst="rect">
            <a:avLst/>
          </a:prstGeom>
          <a:ln w="19050">
            <a:solidFill>
              <a:srgbClr val="777777"/>
            </a:solidFill>
          </a:ln>
          <a:effectLst>
            <a:outerShdw blurRad="101600" dist="50800" dir="2700000" algn="tl" rotWithShape="0">
              <a:prstClr val="black">
                <a:alpha val="30000"/>
              </a:prstClr>
            </a:outerShdw>
          </a:effectLst>
        </p:spPr>
        <p:style>
          <a:lnRef idx="2">
            <a:schemeClr val="accent3"/>
          </a:lnRef>
          <a:fillRef idx="1">
            <a:schemeClr val="lt1"/>
          </a:fillRef>
          <a:effectRef idx="0">
            <a:schemeClr val="accent3"/>
          </a:effectRef>
          <a:fontRef idx="minor">
            <a:schemeClr val="dk1"/>
          </a:fontRef>
        </p:style>
        <p:txBody>
          <a:bodyPr lIns="36000" tIns="36000" rIns="108000" bIns="36000" anchor="ctr"/>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spcAft>
                <a:spcPts val="0"/>
              </a:spcAft>
              <a:buClr>
                <a:schemeClr val="tx1"/>
              </a:buClr>
              <a:buFont typeface="Wingdings" pitchFamily="2" charset="2"/>
              <a:buNone/>
              <a:tabLst>
                <a:tab pos="1614488" algn="r"/>
              </a:tabLst>
            </a:pPr>
            <a:r>
              <a:rPr lang="en-US" altLang="ja-JP" sz="1600">
                <a:solidFill>
                  <a:srgbClr val="333333"/>
                </a:solidFill>
                <a:latin typeface="HGP明朝E" panose="02020900000000000000" pitchFamily="18" charset="-128"/>
                <a:ea typeface="HGP明朝E" panose="02020900000000000000" pitchFamily="18" charset="-128"/>
              </a:rPr>
              <a:t>	</a:t>
            </a:r>
            <a:r>
              <a:rPr lang="ja-JP" altLang="en-US" sz="1600">
                <a:solidFill>
                  <a:srgbClr val="333333"/>
                </a:solidFill>
                <a:latin typeface="HGP明朝E" panose="02020900000000000000" pitchFamily="18" charset="-128"/>
                <a:ea typeface="HGP明朝E" panose="02020900000000000000" pitchFamily="18" charset="-128"/>
              </a:rPr>
              <a:t>会員企業の</a:t>
            </a:r>
            <a:endParaRPr lang="en-US" altLang="ja-JP" sz="1600">
              <a:solidFill>
                <a:srgbClr val="333333"/>
              </a:solidFill>
              <a:latin typeface="HGP明朝E" panose="02020900000000000000" pitchFamily="18" charset="-128"/>
              <a:ea typeface="HGP明朝E" panose="02020900000000000000" pitchFamily="18" charset="-128"/>
            </a:endParaRPr>
          </a:p>
          <a:p>
            <a:pPr eaLnBrk="1" hangingPunct="1">
              <a:spcAft>
                <a:spcPts val="0"/>
              </a:spcAft>
              <a:buClr>
                <a:schemeClr val="tx1"/>
              </a:buClr>
              <a:buFont typeface="Wingdings" pitchFamily="2" charset="2"/>
              <a:buNone/>
              <a:tabLst>
                <a:tab pos="1614488" algn="r"/>
              </a:tabLst>
            </a:pPr>
            <a:r>
              <a:rPr lang="en-US" altLang="ja-JP" sz="1600">
                <a:solidFill>
                  <a:srgbClr val="333333"/>
                </a:solidFill>
                <a:latin typeface="HGP明朝E" panose="02020900000000000000" pitchFamily="18" charset="-128"/>
                <a:ea typeface="HGP明朝E" panose="02020900000000000000" pitchFamily="18" charset="-128"/>
              </a:rPr>
              <a:t>	</a:t>
            </a:r>
            <a:r>
              <a:rPr lang="ja-JP" altLang="en-US" sz="1600">
                <a:solidFill>
                  <a:srgbClr val="333333"/>
                </a:solidFill>
                <a:latin typeface="HGP明朝E" panose="02020900000000000000" pitchFamily="18" charset="-128"/>
                <a:ea typeface="HGP明朝E" panose="02020900000000000000" pitchFamily="18" charset="-128"/>
              </a:rPr>
              <a:t>ビジネス拡大</a:t>
            </a:r>
          </a:p>
        </p:txBody>
      </p:sp>
      <p:sp>
        <p:nvSpPr>
          <p:cNvPr id="76" name="上矢印 61"/>
          <p:cNvSpPr/>
          <p:nvPr/>
        </p:nvSpPr>
        <p:spPr>
          <a:xfrm>
            <a:off x="1979712" y="2973214"/>
            <a:ext cx="360000" cy="504000"/>
          </a:xfrm>
          <a:custGeom>
            <a:avLst/>
            <a:gdLst>
              <a:gd name="connsiteX0" fmla="*/ 0 w 627456"/>
              <a:gd name="connsiteY0" fmla="*/ 428703 h 1062627"/>
              <a:gd name="connsiteX1" fmla="*/ 313728 w 627456"/>
              <a:gd name="connsiteY1" fmla="*/ 0 h 1062627"/>
              <a:gd name="connsiteX2" fmla="*/ 627456 w 627456"/>
              <a:gd name="connsiteY2" fmla="*/ 428703 h 1062627"/>
              <a:gd name="connsiteX3" fmla="*/ 424603 w 627456"/>
              <a:gd name="connsiteY3" fmla="*/ 428703 h 1062627"/>
              <a:gd name="connsiteX4" fmla="*/ 424603 w 627456"/>
              <a:gd name="connsiteY4" fmla="*/ 1062627 h 1062627"/>
              <a:gd name="connsiteX5" fmla="*/ 202853 w 627456"/>
              <a:gd name="connsiteY5" fmla="*/ 1062627 h 1062627"/>
              <a:gd name="connsiteX6" fmla="*/ 202853 w 627456"/>
              <a:gd name="connsiteY6" fmla="*/ 428703 h 1062627"/>
              <a:gd name="connsiteX7" fmla="*/ 0 w 627456"/>
              <a:gd name="connsiteY7" fmla="*/ 428703 h 1062627"/>
              <a:gd name="connsiteX0" fmla="*/ 0 w 627456"/>
              <a:gd name="connsiteY0" fmla="*/ 428703 h 1074503"/>
              <a:gd name="connsiteX1" fmla="*/ 313728 w 627456"/>
              <a:gd name="connsiteY1" fmla="*/ 0 h 1074503"/>
              <a:gd name="connsiteX2" fmla="*/ 627456 w 627456"/>
              <a:gd name="connsiteY2" fmla="*/ 428703 h 1074503"/>
              <a:gd name="connsiteX3" fmla="*/ 424603 w 627456"/>
              <a:gd name="connsiteY3" fmla="*/ 428703 h 1074503"/>
              <a:gd name="connsiteX4" fmla="*/ 424603 w 627456"/>
              <a:gd name="connsiteY4" fmla="*/ 1062627 h 1074503"/>
              <a:gd name="connsiteX5" fmla="*/ 428484 w 627456"/>
              <a:gd name="connsiteY5" fmla="*/ 1074503 h 1074503"/>
              <a:gd name="connsiteX6" fmla="*/ 202853 w 627456"/>
              <a:gd name="connsiteY6" fmla="*/ 428703 h 1074503"/>
              <a:gd name="connsiteX7" fmla="*/ 0 w 627456"/>
              <a:gd name="connsiteY7" fmla="*/ 428703 h 1074503"/>
              <a:gd name="connsiteX0" fmla="*/ 0 w 627456"/>
              <a:gd name="connsiteY0" fmla="*/ 428703 h 1074503"/>
              <a:gd name="connsiteX1" fmla="*/ 313728 w 627456"/>
              <a:gd name="connsiteY1" fmla="*/ 0 h 1074503"/>
              <a:gd name="connsiteX2" fmla="*/ 627456 w 627456"/>
              <a:gd name="connsiteY2" fmla="*/ 428703 h 1074503"/>
              <a:gd name="connsiteX3" fmla="*/ 424603 w 627456"/>
              <a:gd name="connsiteY3" fmla="*/ 428703 h 1074503"/>
              <a:gd name="connsiteX4" fmla="*/ 424603 w 627456"/>
              <a:gd name="connsiteY4" fmla="*/ 1062627 h 1074503"/>
              <a:gd name="connsiteX5" fmla="*/ 428484 w 627456"/>
              <a:gd name="connsiteY5" fmla="*/ 1074503 h 1074503"/>
              <a:gd name="connsiteX6" fmla="*/ 202853 w 627456"/>
              <a:gd name="connsiteY6" fmla="*/ 428703 h 1074503"/>
              <a:gd name="connsiteX7" fmla="*/ 0 w 627456"/>
              <a:gd name="connsiteY7" fmla="*/ 428703 h 1074503"/>
              <a:gd name="connsiteX0" fmla="*/ 0 w 627456"/>
              <a:gd name="connsiteY0" fmla="*/ 428703 h 1074503"/>
              <a:gd name="connsiteX1" fmla="*/ 313728 w 627456"/>
              <a:gd name="connsiteY1" fmla="*/ 0 h 1074503"/>
              <a:gd name="connsiteX2" fmla="*/ 627456 w 627456"/>
              <a:gd name="connsiteY2" fmla="*/ 428703 h 1074503"/>
              <a:gd name="connsiteX3" fmla="*/ 424603 w 627456"/>
              <a:gd name="connsiteY3" fmla="*/ 428703 h 1074503"/>
              <a:gd name="connsiteX4" fmla="*/ 424603 w 627456"/>
              <a:gd name="connsiteY4" fmla="*/ 1062627 h 1074503"/>
              <a:gd name="connsiteX5" fmla="*/ 428484 w 627456"/>
              <a:gd name="connsiteY5" fmla="*/ 1074503 h 1074503"/>
              <a:gd name="connsiteX6" fmla="*/ 202853 w 627456"/>
              <a:gd name="connsiteY6" fmla="*/ 428703 h 1074503"/>
              <a:gd name="connsiteX7" fmla="*/ 0 w 627456"/>
              <a:gd name="connsiteY7" fmla="*/ 428703 h 1074503"/>
              <a:gd name="connsiteX0" fmla="*/ 0 w 627456"/>
              <a:gd name="connsiteY0" fmla="*/ 428703 h 1062628"/>
              <a:gd name="connsiteX1" fmla="*/ 313728 w 627456"/>
              <a:gd name="connsiteY1" fmla="*/ 0 h 1062628"/>
              <a:gd name="connsiteX2" fmla="*/ 627456 w 627456"/>
              <a:gd name="connsiteY2" fmla="*/ 428703 h 1062628"/>
              <a:gd name="connsiteX3" fmla="*/ 424603 w 627456"/>
              <a:gd name="connsiteY3" fmla="*/ 428703 h 1062628"/>
              <a:gd name="connsiteX4" fmla="*/ 424603 w 627456"/>
              <a:gd name="connsiteY4" fmla="*/ 1062627 h 1062628"/>
              <a:gd name="connsiteX5" fmla="*/ 535362 w 627456"/>
              <a:gd name="connsiteY5" fmla="*/ 1062628 h 1062628"/>
              <a:gd name="connsiteX6" fmla="*/ 202853 w 627456"/>
              <a:gd name="connsiteY6" fmla="*/ 428703 h 1062628"/>
              <a:gd name="connsiteX7" fmla="*/ 0 w 627456"/>
              <a:gd name="connsiteY7" fmla="*/ 428703 h 1062628"/>
              <a:gd name="connsiteX0" fmla="*/ 0 w 627456"/>
              <a:gd name="connsiteY0" fmla="*/ 428703 h 1074502"/>
              <a:gd name="connsiteX1" fmla="*/ 313728 w 627456"/>
              <a:gd name="connsiteY1" fmla="*/ 0 h 1074502"/>
              <a:gd name="connsiteX2" fmla="*/ 627456 w 627456"/>
              <a:gd name="connsiteY2" fmla="*/ 428703 h 1074502"/>
              <a:gd name="connsiteX3" fmla="*/ 424603 w 627456"/>
              <a:gd name="connsiteY3" fmla="*/ 428703 h 1074502"/>
              <a:gd name="connsiteX4" fmla="*/ 507730 w 627456"/>
              <a:gd name="connsiteY4" fmla="*/ 1074502 h 1074502"/>
              <a:gd name="connsiteX5" fmla="*/ 535362 w 627456"/>
              <a:gd name="connsiteY5" fmla="*/ 1062628 h 1074502"/>
              <a:gd name="connsiteX6" fmla="*/ 202853 w 627456"/>
              <a:gd name="connsiteY6" fmla="*/ 428703 h 1074502"/>
              <a:gd name="connsiteX7" fmla="*/ 0 w 627456"/>
              <a:gd name="connsiteY7" fmla="*/ 428703 h 1074502"/>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35362 w 627456"/>
              <a:gd name="connsiteY5" fmla="*/ 1086379 h 1086379"/>
              <a:gd name="connsiteX6" fmla="*/ 202853 w 627456"/>
              <a:gd name="connsiteY6" fmla="*/ 428703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202853 w 627456"/>
              <a:gd name="connsiteY6" fmla="*/ 428703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202853 w 627456"/>
              <a:gd name="connsiteY6" fmla="*/ 428703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179102 w 627456"/>
              <a:gd name="connsiteY6" fmla="*/ 440579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179102 w 627456"/>
              <a:gd name="connsiteY6" fmla="*/ 440579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179102 w 627456"/>
              <a:gd name="connsiteY6" fmla="*/ 440579 h 1086379"/>
              <a:gd name="connsiteX7" fmla="*/ 0 w 627456"/>
              <a:gd name="connsiteY7" fmla="*/ 428703 h 1086379"/>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511610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511610 w 627456"/>
              <a:gd name="connsiteY5" fmla="*/ 1074504 h 1074504"/>
              <a:gd name="connsiteX6" fmla="*/ 218203 w 627456"/>
              <a:gd name="connsiteY6" fmla="*/ 375936 h 1074504"/>
              <a:gd name="connsiteX7" fmla="*/ 0 w 627456"/>
              <a:gd name="connsiteY7" fmla="*/ 428703 h 1074504"/>
              <a:gd name="connsiteX0" fmla="*/ 0 w 578580"/>
              <a:gd name="connsiteY0" fmla="*/ 482572 h 1074504"/>
              <a:gd name="connsiteX1" fmla="*/ 264852 w 578580"/>
              <a:gd name="connsiteY1" fmla="*/ 0 h 1074504"/>
              <a:gd name="connsiteX2" fmla="*/ 578580 w 578580"/>
              <a:gd name="connsiteY2" fmla="*/ 428703 h 1074504"/>
              <a:gd name="connsiteX3" fmla="*/ 375727 w 578580"/>
              <a:gd name="connsiteY3" fmla="*/ 428703 h 1074504"/>
              <a:gd name="connsiteX4" fmla="*/ 458854 w 578580"/>
              <a:gd name="connsiteY4" fmla="*/ 1074502 h 1074504"/>
              <a:gd name="connsiteX5" fmla="*/ 462734 w 578580"/>
              <a:gd name="connsiteY5" fmla="*/ 1074504 h 1074504"/>
              <a:gd name="connsiteX6" fmla="*/ 169327 w 578580"/>
              <a:gd name="connsiteY6" fmla="*/ 375936 h 1074504"/>
              <a:gd name="connsiteX7" fmla="*/ 0 w 578580"/>
              <a:gd name="connsiteY7" fmla="*/ 482572 h 1074504"/>
              <a:gd name="connsiteX0" fmla="*/ 0 w 578580"/>
              <a:gd name="connsiteY0" fmla="*/ 482572 h 1074504"/>
              <a:gd name="connsiteX1" fmla="*/ 264852 w 578580"/>
              <a:gd name="connsiteY1" fmla="*/ 0 h 1074504"/>
              <a:gd name="connsiteX2" fmla="*/ 578580 w 578580"/>
              <a:gd name="connsiteY2" fmla="*/ 428703 h 1074504"/>
              <a:gd name="connsiteX3" fmla="*/ 356178 w 578580"/>
              <a:gd name="connsiteY3" fmla="*/ 385608 h 1074504"/>
              <a:gd name="connsiteX4" fmla="*/ 458854 w 578580"/>
              <a:gd name="connsiteY4" fmla="*/ 1074502 h 1074504"/>
              <a:gd name="connsiteX5" fmla="*/ 462734 w 578580"/>
              <a:gd name="connsiteY5" fmla="*/ 1074504 h 1074504"/>
              <a:gd name="connsiteX6" fmla="*/ 169327 w 578580"/>
              <a:gd name="connsiteY6" fmla="*/ 375936 h 1074504"/>
              <a:gd name="connsiteX7" fmla="*/ 0 w 578580"/>
              <a:gd name="connsiteY7" fmla="*/ 482572 h 1074504"/>
              <a:gd name="connsiteX0" fmla="*/ 0 w 559029"/>
              <a:gd name="connsiteY0" fmla="*/ 482572 h 1074504"/>
              <a:gd name="connsiteX1" fmla="*/ 264852 w 559029"/>
              <a:gd name="connsiteY1" fmla="*/ 0 h 1074504"/>
              <a:gd name="connsiteX2" fmla="*/ 559029 w 559029"/>
              <a:gd name="connsiteY2" fmla="*/ 504119 h 1074504"/>
              <a:gd name="connsiteX3" fmla="*/ 356178 w 559029"/>
              <a:gd name="connsiteY3" fmla="*/ 385608 h 1074504"/>
              <a:gd name="connsiteX4" fmla="*/ 458854 w 559029"/>
              <a:gd name="connsiteY4" fmla="*/ 1074502 h 1074504"/>
              <a:gd name="connsiteX5" fmla="*/ 462734 w 559029"/>
              <a:gd name="connsiteY5" fmla="*/ 1074504 h 1074504"/>
              <a:gd name="connsiteX6" fmla="*/ 169327 w 559029"/>
              <a:gd name="connsiteY6" fmla="*/ 375936 h 1074504"/>
              <a:gd name="connsiteX7" fmla="*/ 0 w 559029"/>
              <a:gd name="connsiteY7" fmla="*/ 482572 h 1074504"/>
              <a:gd name="connsiteX0" fmla="*/ 0 w 519928"/>
              <a:gd name="connsiteY0" fmla="*/ 482572 h 1074504"/>
              <a:gd name="connsiteX1" fmla="*/ 264852 w 519928"/>
              <a:gd name="connsiteY1" fmla="*/ 0 h 1074504"/>
              <a:gd name="connsiteX2" fmla="*/ 519928 w 519928"/>
              <a:gd name="connsiteY2" fmla="*/ 493346 h 1074504"/>
              <a:gd name="connsiteX3" fmla="*/ 356178 w 519928"/>
              <a:gd name="connsiteY3" fmla="*/ 385608 h 1074504"/>
              <a:gd name="connsiteX4" fmla="*/ 458854 w 519928"/>
              <a:gd name="connsiteY4" fmla="*/ 1074502 h 1074504"/>
              <a:gd name="connsiteX5" fmla="*/ 462734 w 519928"/>
              <a:gd name="connsiteY5" fmla="*/ 1074504 h 1074504"/>
              <a:gd name="connsiteX6" fmla="*/ 169327 w 519928"/>
              <a:gd name="connsiteY6" fmla="*/ 375936 h 1074504"/>
              <a:gd name="connsiteX7" fmla="*/ 0 w 519928"/>
              <a:gd name="connsiteY7" fmla="*/ 482572 h 1074504"/>
              <a:gd name="connsiteX0" fmla="*/ 0 w 519928"/>
              <a:gd name="connsiteY0" fmla="*/ 507889 h 1099821"/>
              <a:gd name="connsiteX1" fmla="*/ 316304 w 519928"/>
              <a:gd name="connsiteY1" fmla="*/ 0 h 1099821"/>
              <a:gd name="connsiteX2" fmla="*/ 519928 w 519928"/>
              <a:gd name="connsiteY2" fmla="*/ 518663 h 1099821"/>
              <a:gd name="connsiteX3" fmla="*/ 356178 w 519928"/>
              <a:gd name="connsiteY3" fmla="*/ 410925 h 1099821"/>
              <a:gd name="connsiteX4" fmla="*/ 458854 w 519928"/>
              <a:gd name="connsiteY4" fmla="*/ 1099819 h 1099821"/>
              <a:gd name="connsiteX5" fmla="*/ 462734 w 519928"/>
              <a:gd name="connsiteY5" fmla="*/ 1099821 h 1099821"/>
              <a:gd name="connsiteX6" fmla="*/ 169327 w 519928"/>
              <a:gd name="connsiteY6" fmla="*/ 401253 h 1099821"/>
              <a:gd name="connsiteX7" fmla="*/ 0 w 519928"/>
              <a:gd name="connsiteY7" fmla="*/ 507889 h 1099821"/>
              <a:gd name="connsiteX0" fmla="*/ 0 w 519928"/>
              <a:gd name="connsiteY0" fmla="*/ 507889 h 1099821"/>
              <a:gd name="connsiteX1" fmla="*/ 316304 w 519928"/>
              <a:gd name="connsiteY1" fmla="*/ 0 h 1099821"/>
              <a:gd name="connsiteX2" fmla="*/ 519928 w 519928"/>
              <a:gd name="connsiteY2" fmla="*/ 518663 h 1099821"/>
              <a:gd name="connsiteX3" fmla="*/ 356178 w 519928"/>
              <a:gd name="connsiteY3" fmla="*/ 410925 h 1099821"/>
              <a:gd name="connsiteX4" fmla="*/ 458854 w 519928"/>
              <a:gd name="connsiteY4" fmla="*/ 1099819 h 1099821"/>
              <a:gd name="connsiteX5" fmla="*/ 462734 w 519928"/>
              <a:gd name="connsiteY5" fmla="*/ 1099821 h 1099821"/>
              <a:gd name="connsiteX6" fmla="*/ 195172 w 519928"/>
              <a:gd name="connsiteY6" fmla="*/ 387894 h 1099821"/>
              <a:gd name="connsiteX7" fmla="*/ 0 w 519928"/>
              <a:gd name="connsiteY7" fmla="*/ 507889 h 1099821"/>
              <a:gd name="connsiteX0" fmla="*/ 0 w 485469"/>
              <a:gd name="connsiteY0" fmla="*/ 494530 h 1099821"/>
              <a:gd name="connsiteX1" fmla="*/ 281845 w 485469"/>
              <a:gd name="connsiteY1" fmla="*/ 0 h 1099821"/>
              <a:gd name="connsiteX2" fmla="*/ 485469 w 485469"/>
              <a:gd name="connsiteY2" fmla="*/ 518663 h 1099821"/>
              <a:gd name="connsiteX3" fmla="*/ 321719 w 485469"/>
              <a:gd name="connsiteY3" fmla="*/ 410925 h 1099821"/>
              <a:gd name="connsiteX4" fmla="*/ 424395 w 485469"/>
              <a:gd name="connsiteY4" fmla="*/ 1099819 h 1099821"/>
              <a:gd name="connsiteX5" fmla="*/ 428275 w 485469"/>
              <a:gd name="connsiteY5" fmla="*/ 1099821 h 1099821"/>
              <a:gd name="connsiteX6" fmla="*/ 160713 w 485469"/>
              <a:gd name="connsiteY6" fmla="*/ 387894 h 1099821"/>
              <a:gd name="connsiteX7" fmla="*/ 0 w 485469"/>
              <a:gd name="connsiteY7" fmla="*/ 494530 h 1099821"/>
              <a:gd name="connsiteX0" fmla="*/ 0 w 485469"/>
              <a:gd name="connsiteY0" fmla="*/ 494530 h 1099821"/>
              <a:gd name="connsiteX1" fmla="*/ 316305 w 485469"/>
              <a:gd name="connsiteY1" fmla="*/ 0 h 1099821"/>
              <a:gd name="connsiteX2" fmla="*/ 485469 w 485469"/>
              <a:gd name="connsiteY2" fmla="*/ 518663 h 1099821"/>
              <a:gd name="connsiteX3" fmla="*/ 321719 w 485469"/>
              <a:gd name="connsiteY3" fmla="*/ 410925 h 1099821"/>
              <a:gd name="connsiteX4" fmla="*/ 424395 w 485469"/>
              <a:gd name="connsiteY4" fmla="*/ 1099819 h 1099821"/>
              <a:gd name="connsiteX5" fmla="*/ 428275 w 485469"/>
              <a:gd name="connsiteY5" fmla="*/ 1099821 h 1099821"/>
              <a:gd name="connsiteX6" fmla="*/ 160713 w 485469"/>
              <a:gd name="connsiteY6" fmla="*/ 387894 h 1099821"/>
              <a:gd name="connsiteX7" fmla="*/ 0 w 485469"/>
              <a:gd name="connsiteY7" fmla="*/ 494530 h 1099821"/>
              <a:gd name="connsiteX0" fmla="*/ 0 w 485469"/>
              <a:gd name="connsiteY0" fmla="*/ 494530 h 1099821"/>
              <a:gd name="connsiteX1" fmla="*/ 316305 w 485469"/>
              <a:gd name="connsiteY1" fmla="*/ 0 h 1099821"/>
              <a:gd name="connsiteX2" fmla="*/ 485469 w 485469"/>
              <a:gd name="connsiteY2" fmla="*/ 518663 h 1099821"/>
              <a:gd name="connsiteX3" fmla="*/ 347563 w 485469"/>
              <a:gd name="connsiteY3" fmla="*/ 410925 h 1099821"/>
              <a:gd name="connsiteX4" fmla="*/ 424395 w 485469"/>
              <a:gd name="connsiteY4" fmla="*/ 1099819 h 1099821"/>
              <a:gd name="connsiteX5" fmla="*/ 428275 w 485469"/>
              <a:gd name="connsiteY5" fmla="*/ 1099821 h 1099821"/>
              <a:gd name="connsiteX6" fmla="*/ 160713 w 485469"/>
              <a:gd name="connsiteY6" fmla="*/ 387894 h 1099821"/>
              <a:gd name="connsiteX7" fmla="*/ 0 w 485469"/>
              <a:gd name="connsiteY7" fmla="*/ 494530 h 1099821"/>
              <a:gd name="connsiteX0" fmla="*/ 0 w 451010"/>
              <a:gd name="connsiteY0" fmla="*/ 441091 h 1099821"/>
              <a:gd name="connsiteX1" fmla="*/ 281846 w 451010"/>
              <a:gd name="connsiteY1" fmla="*/ 0 h 1099821"/>
              <a:gd name="connsiteX2" fmla="*/ 451010 w 451010"/>
              <a:gd name="connsiteY2" fmla="*/ 518663 h 1099821"/>
              <a:gd name="connsiteX3" fmla="*/ 313104 w 451010"/>
              <a:gd name="connsiteY3" fmla="*/ 410925 h 1099821"/>
              <a:gd name="connsiteX4" fmla="*/ 389936 w 451010"/>
              <a:gd name="connsiteY4" fmla="*/ 1099819 h 1099821"/>
              <a:gd name="connsiteX5" fmla="*/ 393816 w 451010"/>
              <a:gd name="connsiteY5" fmla="*/ 1099821 h 1099821"/>
              <a:gd name="connsiteX6" fmla="*/ 126254 w 451010"/>
              <a:gd name="connsiteY6" fmla="*/ 387894 h 1099821"/>
              <a:gd name="connsiteX7" fmla="*/ 0 w 451010"/>
              <a:gd name="connsiteY7" fmla="*/ 441091 h 1099821"/>
              <a:gd name="connsiteX0" fmla="*/ 0 w 451010"/>
              <a:gd name="connsiteY0" fmla="*/ 441091 h 1099821"/>
              <a:gd name="connsiteX1" fmla="*/ 281846 w 451010"/>
              <a:gd name="connsiteY1" fmla="*/ 0 h 1099821"/>
              <a:gd name="connsiteX2" fmla="*/ 451010 w 451010"/>
              <a:gd name="connsiteY2" fmla="*/ 518663 h 1099821"/>
              <a:gd name="connsiteX3" fmla="*/ 313104 w 451010"/>
              <a:gd name="connsiteY3" fmla="*/ 410925 h 1099821"/>
              <a:gd name="connsiteX4" fmla="*/ 389936 w 451010"/>
              <a:gd name="connsiteY4" fmla="*/ 1099819 h 1099821"/>
              <a:gd name="connsiteX5" fmla="*/ 393816 w 451010"/>
              <a:gd name="connsiteY5" fmla="*/ 1099821 h 1099821"/>
              <a:gd name="connsiteX6" fmla="*/ 152099 w 451010"/>
              <a:gd name="connsiteY6" fmla="*/ 387894 h 1099821"/>
              <a:gd name="connsiteX7" fmla="*/ 0 w 451010"/>
              <a:gd name="connsiteY7" fmla="*/ 441091 h 109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010" h="1099821">
                <a:moveTo>
                  <a:pt x="0" y="441091"/>
                </a:moveTo>
                <a:lnTo>
                  <a:pt x="281846" y="0"/>
                </a:lnTo>
                <a:lnTo>
                  <a:pt x="451010" y="518663"/>
                </a:lnTo>
                <a:lnTo>
                  <a:pt x="313104" y="410925"/>
                </a:lnTo>
                <a:cubicBezTo>
                  <a:pt x="281436" y="649941"/>
                  <a:pt x="219724" y="789550"/>
                  <a:pt x="389936" y="1099819"/>
                </a:cubicBezTo>
                <a:lnTo>
                  <a:pt x="393816" y="1099821"/>
                </a:lnTo>
                <a:cubicBezTo>
                  <a:pt x="69223" y="777676"/>
                  <a:pt x="144182" y="567535"/>
                  <a:pt x="152099" y="387894"/>
                </a:cubicBezTo>
                <a:lnTo>
                  <a:pt x="0" y="441091"/>
                </a:lnTo>
                <a:close/>
              </a:path>
            </a:pathLst>
          </a:custGeom>
          <a:solidFill>
            <a:srgbClr val="CCCCFF"/>
          </a:solidFill>
          <a:ln w="12700">
            <a:solidFill>
              <a:srgbClr val="9966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上矢印 61"/>
          <p:cNvSpPr/>
          <p:nvPr/>
        </p:nvSpPr>
        <p:spPr>
          <a:xfrm flipH="1" flipV="1">
            <a:off x="2375796" y="2973214"/>
            <a:ext cx="360000" cy="504000"/>
          </a:xfrm>
          <a:custGeom>
            <a:avLst/>
            <a:gdLst>
              <a:gd name="connsiteX0" fmla="*/ 0 w 627456"/>
              <a:gd name="connsiteY0" fmla="*/ 428703 h 1062627"/>
              <a:gd name="connsiteX1" fmla="*/ 313728 w 627456"/>
              <a:gd name="connsiteY1" fmla="*/ 0 h 1062627"/>
              <a:gd name="connsiteX2" fmla="*/ 627456 w 627456"/>
              <a:gd name="connsiteY2" fmla="*/ 428703 h 1062627"/>
              <a:gd name="connsiteX3" fmla="*/ 424603 w 627456"/>
              <a:gd name="connsiteY3" fmla="*/ 428703 h 1062627"/>
              <a:gd name="connsiteX4" fmla="*/ 424603 w 627456"/>
              <a:gd name="connsiteY4" fmla="*/ 1062627 h 1062627"/>
              <a:gd name="connsiteX5" fmla="*/ 202853 w 627456"/>
              <a:gd name="connsiteY5" fmla="*/ 1062627 h 1062627"/>
              <a:gd name="connsiteX6" fmla="*/ 202853 w 627456"/>
              <a:gd name="connsiteY6" fmla="*/ 428703 h 1062627"/>
              <a:gd name="connsiteX7" fmla="*/ 0 w 627456"/>
              <a:gd name="connsiteY7" fmla="*/ 428703 h 1062627"/>
              <a:gd name="connsiteX0" fmla="*/ 0 w 627456"/>
              <a:gd name="connsiteY0" fmla="*/ 428703 h 1074503"/>
              <a:gd name="connsiteX1" fmla="*/ 313728 w 627456"/>
              <a:gd name="connsiteY1" fmla="*/ 0 h 1074503"/>
              <a:gd name="connsiteX2" fmla="*/ 627456 w 627456"/>
              <a:gd name="connsiteY2" fmla="*/ 428703 h 1074503"/>
              <a:gd name="connsiteX3" fmla="*/ 424603 w 627456"/>
              <a:gd name="connsiteY3" fmla="*/ 428703 h 1074503"/>
              <a:gd name="connsiteX4" fmla="*/ 424603 w 627456"/>
              <a:gd name="connsiteY4" fmla="*/ 1062627 h 1074503"/>
              <a:gd name="connsiteX5" fmla="*/ 428484 w 627456"/>
              <a:gd name="connsiteY5" fmla="*/ 1074503 h 1074503"/>
              <a:gd name="connsiteX6" fmla="*/ 202853 w 627456"/>
              <a:gd name="connsiteY6" fmla="*/ 428703 h 1074503"/>
              <a:gd name="connsiteX7" fmla="*/ 0 w 627456"/>
              <a:gd name="connsiteY7" fmla="*/ 428703 h 1074503"/>
              <a:gd name="connsiteX0" fmla="*/ 0 w 627456"/>
              <a:gd name="connsiteY0" fmla="*/ 428703 h 1074503"/>
              <a:gd name="connsiteX1" fmla="*/ 313728 w 627456"/>
              <a:gd name="connsiteY1" fmla="*/ 0 h 1074503"/>
              <a:gd name="connsiteX2" fmla="*/ 627456 w 627456"/>
              <a:gd name="connsiteY2" fmla="*/ 428703 h 1074503"/>
              <a:gd name="connsiteX3" fmla="*/ 424603 w 627456"/>
              <a:gd name="connsiteY3" fmla="*/ 428703 h 1074503"/>
              <a:gd name="connsiteX4" fmla="*/ 424603 w 627456"/>
              <a:gd name="connsiteY4" fmla="*/ 1062627 h 1074503"/>
              <a:gd name="connsiteX5" fmla="*/ 428484 w 627456"/>
              <a:gd name="connsiteY5" fmla="*/ 1074503 h 1074503"/>
              <a:gd name="connsiteX6" fmla="*/ 202853 w 627456"/>
              <a:gd name="connsiteY6" fmla="*/ 428703 h 1074503"/>
              <a:gd name="connsiteX7" fmla="*/ 0 w 627456"/>
              <a:gd name="connsiteY7" fmla="*/ 428703 h 1074503"/>
              <a:gd name="connsiteX0" fmla="*/ 0 w 627456"/>
              <a:gd name="connsiteY0" fmla="*/ 428703 h 1074503"/>
              <a:gd name="connsiteX1" fmla="*/ 313728 w 627456"/>
              <a:gd name="connsiteY1" fmla="*/ 0 h 1074503"/>
              <a:gd name="connsiteX2" fmla="*/ 627456 w 627456"/>
              <a:gd name="connsiteY2" fmla="*/ 428703 h 1074503"/>
              <a:gd name="connsiteX3" fmla="*/ 424603 w 627456"/>
              <a:gd name="connsiteY3" fmla="*/ 428703 h 1074503"/>
              <a:gd name="connsiteX4" fmla="*/ 424603 w 627456"/>
              <a:gd name="connsiteY4" fmla="*/ 1062627 h 1074503"/>
              <a:gd name="connsiteX5" fmla="*/ 428484 w 627456"/>
              <a:gd name="connsiteY5" fmla="*/ 1074503 h 1074503"/>
              <a:gd name="connsiteX6" fmla="*/ 202853 w 627456"/>
              <a:gd name="connsiteY6" fmla="*/ 428703 h 1074503"/>
              <a:gd name="connsiteX7" fmla="*/ 0 w 627456"/>
              <a:gd name="connsiteY7" fmla="*/ 428703 h 1074503"/>
              <a:gd name="connsiteX0" fmla="*/ 0 w 627456"/>
              <a:gd name="connsiteY0" fmla="*/ 428703 h 1062628"/>
              <a:gd name="connsiteX1" fmla="*/ 313728 w 627456"/>
              <a:gd name="connsiteY1" fmla="*/ 0 h 1062628"/>
              <a:gd name="connsiteX2" fmla="*/ 627456 w 627456"/>
              <a:gd name="connsiteY2" fmla="*/ 428703 h 1062628"/>
              <a:gd name="connsiteX3" fmla="*/ 424603 w 627456"/>
              <a:gd name="connsiteY3" fmla="*/ 428703 h 1062628"/>
              <a:gd name="connsiteX4" fmla="*/ 424603 w 627456"/>
              <a:gd name="connsiteY4" fmla="*/ 1062627 h 1062628"/>
              <a:gd name="connsiteX5" fmla="*/ 535362 w 627456"/>
              <a:gd name="connsiteY5" fmla="*/ 1062628 h 1062628"/>
              <a:gd name="connsiteX6" fmla="*/ 202853 w 627456"/>
              <a:gd name="connsiteY6" fmla="*/ 428703 h 1062628"/>
              <a:gd name="connsiteX7" fmla="*/ 0 w 627456"/>
              <a:gd name="connsiteY7" fmla="*/ 428703 h 1062628"/>
              <a:gd name="connsiteX0" fmla="*/ 0 w 627456"/>
              <a:gd name="connsiteY0" fmla="*/ 428703 h 1074502"/>
              <a:gd name="connsiteX1" fmla="*/ 313728 w 627456"/>
              <a:gd name="connsiteY1" fmla="*/ 0 h 1074502"/>
              <a:gd name="connsiteX2" fmla="*/ 627456 w 627456"/>
              <a:gd name="connsiteY2" fmla="*/ 428703 h 1074502"/>
              <a:gd name="connsiteX3" fmla="*/ 424603 w 627456"/>
              <a:gd name="connsiteY3" fmla="*/ 428703 h 1074502"/>
              <a:gd name="connsiteX4" fmla="*/ 507730 w 627456"/>
              <a:gd name="connsiteY4" fmla="*/ 1074502 h 1074502"/>
              <a:gd name="connsiteX5" fmla="*/ 535362 w 627456"/>
              <a:gd name="connsiteY5" fmla="*/ 1062628 h 1074502"/>
              <a:gd name="connsiteX6" fmla="*/ 202853 w 627456"/>
              <a:gd name="connsiteY6" fmla="*/ 428703 h 1074502"/>
              <a:gd name="connsiteX7" fmla="*/ 0 w 627456"/>
              <a:gd name="connsiteY7" fmla="*/ 428703 h 1074502"/>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35362 w 627456"/>
              <a:gd name="connsiteY5" fmla="*/ 1086379 h 1086379"/>
              <a:gd name="connsiteX6" fmla="*/ 202853 w 627456"/>
              <a:gd name="connsiteY6" fmla="*/ 428703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202853 w 627456"/>
              <a:gd name="connsiteY6" fmla="*/ 428703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202853 w 627456"/>
              <a:gd name="connsiteY6" fmla="*/ 428703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179102 w 627456"/>
              <a:gd name="connsiteY6" fmla="*/ 440579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179102 w 627456"/>
              <a:gd name="connsiteY6" fmla="*/ 440579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179102 w 627456"/>
              <a:gd name="connsiteY6" fmla="*/ 440579 h 1086379"/>
              <a:gd name="connsiteX7" fmla="*/ 0 w 627456"/>
              <a:gd name="connsiteY7" fmla="*/ 428703 h 1086379"/>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511610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511610 w 627456"/>
              <a:gd name="connsiteY5" fmla="*/ 1074504 h 1074504"/>
              <a:gd name="connsiteX6" fmla="*/ 218203 w 627456"/>
              <a:gd name="connsiteY6" fmla="*/ 375936 h 1074504"/>
              <a:gd name="connsiteX7" fmla="*/ 0 w 627456"/>
              <a:gd name="connsiteY7" fmla="*/ 428703 h 1074504"/>
              <a:gd name="connsiteX0" fmla="*/ 0 w 578580"/>
              <a:gd name="connsiteY0" fmla="*/ 482572 h 1074504"/>
              <a:gd name="connsiteX1" fmla="*/ 264852 w 578580"/>
              <a:gd name="connsiteY1" fmla="*/ 0 h 1074504"/>
              <a:gd name="connsiteX2" fmla="*/ 578580 w 578580"/>
              <a:gd name="connsiteY2" fmla="*/ 428703 h 1074504"/>
              <a:gd name="connsiteX3" fmla="*/ 375727 w 578580"/>
              <a:gd name="connsiteY3" fmla="*/ 428703 h 1074504"/>
              <a:gd name="connsiteX4" fmla="*/ 458854 w 578580"/>
              <a:gd name="connsiteY4" fmla="*/ 1074502 h 1074504"/>
              <a:gd name="connsiteX5" fmla="*/ 462734 w 578580"/>
              <a:gd name="connsiteY5" fmla="*/ 1074504 h 1074504"/>
              <a:gd name="connsiteX6" fmla="*/ 169327 w 578580"/>
              <a:gd name="connsiteY6" fmla="*/ 375936 h 1074504"/>
              <a:gd name="connsiteX7" fmla="*/ 0 w 578580"/>
              <a:gd name="connsiteY7" fmla="*/ 482572 h 1074504"/>
              <a:gd name="connsiteX0" fmla="*/ 0 w 578580"/>
              <a:gd name="connsiteY0" fmla="*/ 482572 h 1074504"/>
              <a:gd name="connsiteX1" fmla="*/ 264852 w 578580"/>
              <a:gd name="connsiteY1" fmla="*/ 0 h 1074504"/>
              <a:gd name="connsiteX2" fmla="*/ 578580 w 578580"/>
              <a:gd name="connsiteY2" fmla="*/ 428703 h 1074504"/>
              <a:gd name="connsiteX3" fmla="*/ 356178 w 578580"/>
              <a:gd name="connsiteY3" fmla="*/ 385608 h 1074504"/>
              <a:gd name="connsiteX4" fmla="*/ 458854 w 578580"/>
              <a:gd name="connsiteY4" fmla="*/ 1074502 h 1074504"/>
              <a:gd name="connsiteX5" fmla="*/ 462734 w 578580"/>
              <a:gd name="connsiteY5" fmla="*/ 1074504 h 1074504"/>
              <a:gd name="connsiteX6" fmla="*/ 169327 w 578580"/>
              <a:gd name="connsiteY6" fmla="*/ 375936 h 1074504"/>
              <a:gd name="connsiteX7" fmla="*/ 0 w 578580"/>
              <a:gd name="connsiteY7" fmla="*/ 482572 h 1074504"/>
              <a:gd name="connsiteX0" fmla="*/ 0 w 559029"/>
              <a:gd name="connsiteY0" fmla="*/ 482572 h 1074504"/>
              <a:gd name="connsiteX1" fmla="*/ 264852 w 559029"/>
              <a:gd name="connsiteY1" fmla="*/ 0 h 1074504"/>
              <a:gd name="connsiteX2" fmla="*/ 559029 w 559029"/>
              <a:gd name="connsiteY2" fmla="*/ 504119 h 1074504"/>
              <a:gd name="connsiteX3" fmla="*/ 356178 w 559029"/>
              <a:gd name="connsiteY3" fmla="*/ 385608 h 1074504"/>
              <a:gd name="connsiteX4" fmla="*/ 458854 w 559029"/>
              <a:gd name="connsiteY4" fmla="*/ 1074502 h 1074504"/>
              <a:gd name="connsiteX5" fmla="*/ 462734 w 559029"/>
              <a:gd name="connsiteY5" fmla="*/ 1074504 h 1074504"/>
              <a:gd name="connsiteX6" fmla="*/ 169327 w 559029"/>
              <a:gd name="connsiteY6" fmla="*/ 375936 h 1074504"/>
              <a:gd name="connsiteX7" fmla="*/ 0 w 559029"/>
              <a:gd name="connsiteY7" fmla="*/ 482572 h 1074504"/>
              <a:gd name="connsiteX0" fmla="*/ 0 w 519928"/>
              <a:gd name="connsiteY0" fmla="*/ 482572 h 1074504"/>
              <a:gd name="connsiteX1" fmla="*/ 264852 w 519928"/>
              <a:gd name="connsiteY1" fmla="*/ 0 h 1074504"/>
              <a:gd name="connsiteX2" fmla="*/ 519928 w 519928"/>
              <a:gd name="connsiteY2" fmla="*/ 493346 h 1074504"/>
              <a:gd name="connsiteX3" fmla="*/ 356178 w 519928"/>
              <a:gd name="connsiteY3" fmla="*/ 385608 h 1074504"/>
              <a:gd name="connsiteX4" fmla="*/ 458854 w 519928"/>
              <a:gd name="connsiteY4" fmla="*/ 1074502 h 1074504"/>
              <a:gd name="connsiteX5" fmla="*/ 462734 w 519928"/>
              <a:gd name="connsiteY5" fmla="*/ 1074504 h 1074504"/>
              <a:gd name="connsiteX6" fmla="*/ 169327 w 519928"/>
              <a:gd name="connsiteY6" fmla="*/ 375936 h 1074504"/>
              <a:gd name="connsiteX7" fmla="*/ 0 w 519928"/>
              <a:gd name="connsiteY7" fmla="*/ 482572 h 1074504"/>
              <a:gd name="connsiteX0" fmla="*/ 0 w 519928"/>
              <a:gd name="connsiteY0" fmla="*/ 507889 h 1099821"/>
              <a:gd name="connsiteX1" fmla="*/ 316304 w 519928"/>
              <a:gd name="connsiteY1" fmla="*/ 0 h 1099821"/>
              <a:gd name="connsiteX2" fmla="*/ 519928 w 519928"/>
              <a:gd name="connsiteY2" fmla="*/ 518663 h 1099821"/>
              <a:gd name="connsiteX3" fmla="*/ 356178 w 519928"/>
              <a:gd name="connsiteY3" fmla="*/ 410925 h 1099821"/>
              <a:gd name="connsiteX4" fmla="*/ 458854 w 519928"/>
              <a:gd name="connsiteY4" fmla="*/ 1099819 h 1099821"/>
              <a:gd name="connsiteX5" fmla="*/ 462734 w 519928"/>
              <a:gd name="connsiteY5" fmla="*/ 1099821 h 1099821"/>
              <a:gd name="connsiteX6" fmla="*/ 169327 w 519928"/>
              <a:gd name="connsiteY6" fmla="*/ 401253 h 1099821"/>
              <a:gd name="connsiteX7" fmla="*/ 0 w 519928"/>
              <a:gd name="connsiteY7" fmla="*/ 507889 h 1099821"/>
              <a:gd name="connsiteX0" fmla="*/ 0 w 519928"/>
              <a:gd name="connsiteY0" fmla="*/ 507889 h 1099821"/>
              <a:gd name="connsiteX1" fmla="*/ 316304 w 519928"/>
              <a:gd name="connsiteY1" fmla="*/ 0 h 1099821"/>
              <a:gd name="connsiteX2" fmla="*/ 519928 w 519928"/>
              <a:gd name="connsiteY2" fmla="*/ 518663 h 1099821"/>
              <a:gd name="connsiteX3" fmla="*/ 356178 w 519928"/>
              <a:gd name="connsiteY3" fmla="*/ 410925 h 1099821"/>
              <a:gd name="connsiteX4" fmla="*/ 458854 w 519928"/>
              <a:gd name="connsiteY4" fmla="*/ 1099819 h 1099821"/>
              <a:gd name="connsiteX5" fmla="*/ 462734 w 519928"/>
              <a:gd name="connsiteY5" fmla="*/ 1099821 h 1099821"/>
              <a:gd name="connsiteX6" fmla="*/ 195172 w 519928"/>
              <a:gd name="connsiteY6" fmla="*/ 387894 h 1099821"/>
              <a:gd name="connsiteX7" fmla="*/ 0 w 519928"/>
              <a:gd name="connsiteY7" fmla="*/ 507889 h 1099821"/>
              <a:gd name="connsiteX0" fmla="*/ 0 w 485469"/>
              <a:gd name="connsiteY0" fmla="*/ 494530 h 1099821"/>
              <a:gd name="connsiteX1" fmla="*/ 281845 w 485469"/>
              <a:gd name="connsiteY1" fmla="*/ 0 h 1099821"/>
              <a:gd name="connsiteX2" fmla="*/ 485469 w 485469"/>
              <a:gd name="connsiteY2" fmla="*/ 518663 h 1099821"/>
              <a:gd name="connsiteX3" fmla="*/ 321719 w 485469"/>
              <a:gd name="connsiteY3" fmla="*/ 410925 h 1099821"/>
              <a:gd name="connsiteX4" fmla="*/ 424395 w 485469"/>
              <a:gd name="connsiteY4" fmla="*/ 1099819 h 1099821"/>
              <a:gd name="connsiteX5" fmla="*/ 428275 w 485469"/>
              <a:gd name="connsiteY5" fmla="*/ 1099821 h 1099821"/>
              <a:gd name="connsiteX6" fmla="*/ 160713 w 485469"/>
              <a:gd name="connsiteY6" fmla="*/ 387894 h 1099821"/>
              <a:gd name="connsiteX7" fmla="*/ 0 w 485469"/>
              <a:gd name="connsiteY7" fmla="*/ 494530 h 1099821"/>
              <a:gd name="connsiteX0" fmla="*/ 0 w 485469"/>
              <a:gd name="connsiteY0" fmla="*/ 494530 h 1099821"/>
              <a:gd name="connsiteX1" fmla="*/ 316305 w 485469"/>
              <a:gd name="connsiteY1" fmla="*/ 0 h 1099821"/>
              <a:gd name="connsiteX2" fmla="*/ 485469 w 485469"/>
              <a:gd name="connsiteY2" fmla="*/ 518663 h 1099821"/>
              <a:gd name="connsiteX3" fmla="*/ 321719 w 485469"/>
              <a:gd name="connsiteY3" fmla="*/ 410925 h 1099821"/>
              <a:gd name="connsiteX4" fmla="*/ 424395 w 485469"/>
              <a:gd name="connsiteY4" fmla="*/ 1099819 h 1099821"/>
              <a:gd name="connsiteX5" fmla="*/ 428275 w 485469"/>
              <a:gd name="connsiteY5" fmla="*/ 1099821 h 1099821"/>
              <a:gd name="connsiteX6" fmla="*/ 160713 w 485469"/>
              <a:gd name="connsiteY6" fmla="*/ 387894 h 1099821"/>
              <a:gd name="connsiteX7" fmla="*/ 0 w 485469"/>
              <a:gd name="connsiteY7" fmla="*/ 494530 h 1099821"/>
              <a:gd name="connsiteX0" fmla="*/ 0 w 485469"/>
              <a:gd name="connsiteY0" fmla="*/ 494530 h 1099821"/>
              <a:gd name="connsiteX1" fmla="*/ 316305 w 485469"/>
              <a:gd name="connsiteY1" fmla="*/ 0 h 1099821"/>
              <a:gd name="connsiteX2" fmla="*/ 485469 w 485469"/>
              <a:gd name="connsiteY2" fmla="*/ 518663 h 1099821"/>
              <a:gd name="connsiteX3" fmla="*/ 347563 w 485469"/>
              <a:gd name="connsiteY3" fmla="*/ 410925 h 1099821"/>
              <a:gd name="connsiteX4" fmla="*/ 424395 w 485469"/>
              <a:gd name="connsiteY4" fmla="*/ 1099819 h 1099821"/>
              <a:gd name="connsiteX5" fmla="*/ 428275 w 485469"/>
              <a:gd name="connsiteY5" fmla="*/ 1099821 h 1099821"/>
              <a:gd name="connsiteX6" fmla="*/ 160713 w 485469"/>
              <a:gd name="connsiteY6" fmla="*/ 387894 h 1099821"/>
              <a:gd name="connsiteX7" fmla="*/ 0 w 485469"/>
              <a:gd name="connsiteY7" fmla="*/ 494530 h 1099821"/>
              <a:gd name="connsiteX0" fmla="*/ 0 w 451010"/>
              <a:gd name="connsiteY0" fmla="*/ 441091 h 1099821"/>
              <a:gd name="connsiteX1" fmla="*/ 281846 w 451010"/>
              <a:gd name="connsiteY1" fmla="*/ 0 h 1099821"/>
              <a:gd name="connsiteX2" fmla="*/ 451010 w 451010"/>
              <a:gd name="connsiteY2" fmla="*/ 518663 h 1099821"/>
              <a:gd name="connsiteX3" fmla="*/ 313104 w 451010"/>
              <a:gd name="connsiteY3" fmla="*/ 410925 h 1099821"/>
              <a:gd name="connsiteX4" fmla="*/ 389936 w 451010"/>
              <a:gd name="connsiteY4" fmla="*/ 1099819 h 1099821"/>
              <a:gd name="connsiteX5" fmla="*/ 393816 w 451010"/>
              <a:gd name="connsiteY5" fmla="*/ 1099821 h 1099821"/>
              <a:gd name="connsiteX6" fmla="*/ 126254 w 451010"/>
              <a:gd name="connsiteY6" fmla="*/ 387894 h 1099821"/>
              <a:gd name="connsiteX7" fmla="*/ 0 w 451010"/>
              <a:gd name="connsiteY7" fmla="*/ 441091 h 1099821"/>
              <a:gd name="connsiteX0" fmla="*/ 0 w 451010"/>
              <a:gd name="connsiteY0" fmla="*/ 441091 h 1099821"/>
              <a:gd name="connsiteX1" fmla="*/ 281846 w 451010"/>
              <a:gd name="connsiteY1" fmla="*/ 0 h 1099821"/>
              <a:gd name="connsiteX2" fmla="*/ 451010 w 451010"/>
              <a:gd name="connsiteY2" fmla="*/ 518663 h 1099821"/>
              <a:gd name="connsiteX3" fmla="*/ 313104 w 451010"/>
              <a:gd name="connsiteY3" fmla="*/ 410925 h 1099821"/>
              <a:gd name="connsiteX4" fmla="*/ 389936 w 451010"/>
              <a:gd name="connsiteY4" fmla="*/ 1099819 h 1099821"/>
              <a:gd name="connsiteX5" fmla="*/ 393816 w 451010"/>
              <a:gd name="connsiteY5" fmla="*/ 1099821 h 1099821"/>
              <a:gd name="connsiteX6" fmla="*/ 152099 w 451010"/>
              <a:gd name="connsiteY6" fmla="*/ 387894 h 1099821"/>
              <a:gd name="connsiteX7" fmla="*/ 0 w 451010"/>
              <a:gd name="connsiteY7" fmla="*/ 441091 h 109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010" h="1099821">
                <a:moveTo>
                  <a:pt x="0" y="441091"/>
                </a:moveTo>
                <a:lnTo>
                  <a:pt x="281846" y="0"/>
                </a:lnTo>
                <a:lnTo>
                  <a:pt x="451010" y="518663"/>
                </a:lnTo>
                <a:lnTo>
                  <a:pt x="313104" y="410925"/>
                </a:lnTo>
                <a:cubicBezTo>
                  <a:pt x="281436" y="649941"/>
                  <a:pt x="219724" y="789550"/>
                  <a:pt x="389936" y="1099819"/>
                </a:cubicBezTo>
                <a:lnTo>
                  <a:pt x="393816" y="1099821"/>
                </a:lnTo>
                <a:cubicBezTo>
                  <a:pt x="69223" y="777676"/>
                  <a:pt x="144182" y="567535"/>
                  <a:pt x="152099" y="387894"/>
                </a:cubicBezTo>
                <a:lnTo>
                  <a:pt x="0" y="441091"/>
                </a:lnTo>
                <a:close/>
              </a:path>
            </a:pathLst>
          </a:custGeom>
          <a:solidFill>
            <a:srgbClr val="CCCCFF"/>
          </a:solidFill>
          <a:ln w="12700">
            <a:solidFill>
              <a:srgbClr val="9966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上矢印 61"/>
          <p:cNvSpPr/>
          <p:nvPr/>
        </p:nvSpPr>
        <p:spPr>
          <a:xfrm>
            <a:off x="1980091" y="1941352"/>
            <a:ext cx="360000" cy="504000"/>
          </a:xfrm>
          <a:custGeom>
            <a:avLst/>
            <a:gdLst>
              <a:gd name="connsiteX0" fmla="*/ 0 w 627456"/>
              <a:gd name="connsiteY0" fmla="*/ 428703 h 1062627"/>
              <a:gd name="connsiteX1" fmla="*/ 313728 w 627456"/>
              <a:gd name="connsiteY1" fmla="*/ 0 h 1062627"/>
              <a:gd name="connsiteX2" fmla="*/ 627456 w 627456"/>
              <a:gd name="connsiteY2" fmla="*/ 428703 h 1062627"/>
              <a:gd name="connsiteX3" fmla="*/ 424603 w 627456"/>
              <a:gd name="connsiteY3" fmla="*/ 428703 h 1062627"/>
              <a:gd name="connsiteX4" fmla="*/ 424603 w 627456"/>
              <a:gd name="connsiteY4" fmla="*/ 1062627 h 1062627"/>
              <a:gd name="connsiteX5" fmla="*/ 202853 w 627456"/>
              <a:gd name="connsiteY5" fmla="*/ 1062627 h 1062627"/>
              <a:gd name="connsiteX6" fmla="*/ 202853 w 627456"/>
              <a:gd name="connsiteY6" fmla="*/ 428703 h 1062627"/>
              <a:gd name="connsiteX7" fmla="*/ 0 w 627456"/>
              <a:gd name="connsiteY7" fmla="*/ 428703 h 1062627"/>
              <a:gd name="connsiteX0" fmla="*/ 0 w 627456"/>
              <a:gd name="connsiteY0" fmla="*/ 428703 h 1074503"/>
              <a:gd name="connsiteX1" fmla="*/ 313728 w 627456"/>
              <a:gd name="connsiteY1" fmla="*/ 0 h 1074503"/>
              <a:gd name="connsiteX2" fmla="*/ 627456 w 627456"/>
              <a:gd name="connsiteY2" fmla="*/ 428703 h 1074503"/>
              <a:gd name="connsiteX3" fmla="*/ 424603 w 627456"/>
              <a:gd name="connsiteY3" fmla="*/ 428703 h 1074503"/>
              <a:gd name="connsiteX4" fmla="*/ 424603 w 627456"/>
              <a:gd name="connsiteY4" fmla="*/ 1062627 h 1074503"/>
              <a:gd name="connsiteX5" fmla="*/ 428484 w 627456"/>
              <a:gd name="connsiteY5" fmla="*/ 1074503 h 1074503"/>
              <a:gd name="connsiteX6" fmla="*/ 202853 w 627456"/>
              <a:gd name="connsiteY6" fmla="*/ 428703 h 1074503"/>
              <a:gd name="connsiteX7" fmla="*/ 0 w 627456"/>
              <a:gd name="connsiteY7" fmla="*/ 428703 h 1074503"/>
              <a:gd name="connsiteX0" fmla="*/ 0 w 627456"/>
              <a:gd name="connsiteY0" fmla="*/ 428703 h 1074503"/>
              <a:gd name="connsiteX1" fmla="*/ 313728 w 627456"/>
              <a:gd name="connsiteY1" fmla="*/ 0 h 1074503"/>
              <a:gd name="connsiteX2" fmla="*/ 627456 w 627456"/>
              <a:gd name="connsiteY2" fmla="*/ 428703 h 1074503"/>
              <a:gd name="connsiteX3" fmla="*/ 424603 w 627456"/>
              <a:gd name="connsiteY3" fmla="*/ 428703 h 1074503"/>
              <a:gd name="connsiteX4" fmla="*/ 424603 w 627456"/>
              <a:gd name="connsiteY4" fmla="*/ 1062627 h 1074503"/>
              <a:gd name="connsiteX5" fmla="*/ 428484 w 627456"/>
              <a:gd name="connsiteY5" fmla="*/ 1074503 h 1074503"/>
              <a:gd name="connsiteX6" fmla="*/ 202853 w 627456"/>
              <a:gd name="connsiteY6" fmla="*/ 428703 h 1074503"/>
              <a:gd name="connsiteX7" fmla="*/ 0 w 627456"/>
              <a:gd name="connsiteY7" fmla="*/ 428703 h 1074503"/>
              <a:gd name="connsiteX0" fmla="*/ 0 w 627456"/>
              <a:gd name="connsiteY0" fmla="*/ 428703 h 1074503"/>
              <a:gd name="connsiteX1" fmla="*/ 313728 w 627456"/>
              <a:gd name="connsiteY1" fmla="*/ 0 h 1074503"/>
              <a:gd name="connsiteX2" fmla="*/ 627456 w 627456"/>
              <a:gd name="connsiteY2" fmla="*/ 428703 h 1074503"/>
              <a:gd name="connsiteX3" fmla="*/ 424603 w 627456"/>
              <a:gd name="connsiteY3" fmla="*/ 428703 h 1074503"/>
              <a:gd name="connsiteX4" fmla="*/ 424603 w 627456"/>
              <a:gd name="connsiteY4" fmla="*/ 1062627 h 1074503"/>
              <a:gd name="connsiteX5" fmla="*/ 428484 w 627456"/>
              <a:gd name="connsiteY5" fmla="*/ 1074503 h 1074503"/>
              <a:gd name="connsiteX6" fmla="*/ 202853 w 627456"/>
              <a:gd name="connsiteY6" fmla="*/ 428703 h 1074503"/>
              <a:gd name="connsiteX7" fmla="*/ 0 w 627456"/>
              <a:gd name="connsiteY7" fmla="*/ 428703 h 1074503"/>
              <a:gd name="connsiteX0" fmla="*/ 0 w 627456"/>
              <a:gd name="connsiteY0" fmla="*/ 428703 h 1062628"/>
              <a:gd name="connsiteX1" fmla="*/ 313728 w 627456"/>
              <a:gd name="connsiteY1" fmla="*/ 0 h 1062628"/>
              <a:gd name="connsiteX2" fmla="*/ 627456 w 627456"/>
              <a:gd name="connsiteY2" fmla="*/ 428703 h 1062628"/>
              <a:gd name="connsiteX3" fmla="*/ 424603 w 627456"/>
              <a:gd name="connsiteY3" fmla="*/ 428703 h 1062628"/>
              <a:gd name="connsiteX4" fmla="*/ 424603 w 627456"/>
              <a:gd name="connsiteY4" fmla="*/ 1062627 h 1062628"/>
              <a:gd name="connsiteX5" fmla="*/ 535362 w 627456"/>
              <a:gd name="connsiteY5" fmla="*/ 1062628 h 1062628"/>
              <a:gd name="connsiteX6" fmla="*/ 202853 w 627456"/>
              <a:gd name="connsiteY6" fmla="*/ 428703 h 1062628"/>
              <a:gd name="connsiteX7" fmla="*/ 0 w 627456"/>
              <a:gd name="connsiteY7" fmla="*/ 428703 h 1062628"/>
              <a:gd name="connsiteX0" fmla="*/ 0 w 627456"/>
              <a:gd name="connsiteY0" fmla="*/ 428703 h 1074502"/>
              <a:gd name="connsiteX1" fmla="*/ 313728 w 627456"/>
              <a:gd name="connsiteY1" fmla="*/ 0 h 1074502"/>
              <a:gd name="connsiteX2" fmla="*/ 627456 w 627456"/>
              <a:gd name="connsiteY2" fmla="*/ 428703 h 1074502"/>
              <a:gd name="connsiteX3" fmla="*/ 424603 w 627456"/>
              <a:gd name="connsiteY3" fmla="*/ 428703 h 1074502"/>
              <a:gd name="connsiteX4" fmla="*/ 507730 w 627456"/>
              <a:gd name="connsiteY4" fmla="*/ 1074502 h 1074502"/>
              <a:gd name="connsiteX5" fmla="*/ 535362 w 627456"/>
              <a:gd name="connsiteY5" fmla="*/ 1062628 h 1074502"/>
              <a:gd name="connsiteX6" fmla="*/ 202853 w 627456"/>
              <a:gd name="connsiteY6" fmla="*/ 428703 h 1074502"/>
              <a:gd name="connsiteX7" fmla="*/ 0 w 627456"/>
              <a:gd name="connsiteY7" fmla="*/ 428703 h 1074502"/>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35362 w 627456"/>
              <a:gd name="connsiteY5" fmla="*/ 1086379 h 1086379"/>
              <a:gd name="connsiteX6" fmla="*/ 202853 w 627456"/>
              <a:gd name="connsiteY6" fmla="*/ 428703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202853 w 627456"/>
              <a:gd name="connsiteY6" fmla="*/ 428703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202853 w 627456"/>
              <a:gd name="connsiteY6" fmla="*/ 428703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179102 w 627456"/>
              <a:gd name="connsiteY6" fmla="*/ 440579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179102 w 627456"/>
              <a:gd name="connsiteY6" fmla="*/ 440579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179102 w 627456"/>
              <a:gd name="connsiteY6" fmla="*/ 440579 h 1086379"/>
              <a:gd name="connsiteX7" fmla="*/ 0 w 627456"/>
              <a:gd name="connsiteY7" fmla="*/ 428703 h 1086379"/>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511610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511610 w 627456"/>
              <a:gd name="connsiteY5" fmla="*/ 1074504 h 1074504"/>
              <a:gd name="connsiteX6" fmla="*/ 218203 w 627456"/>
              <a:gd name="connsiteY6" fmla="*/ 375936 h 1074504"/>
              <a:gd name="connsiteX7" fmla="*/ 0 w 627456"/>
              <a:gd name="connsiteY7" fmla="*/ 428703 h 1074504"/>
              <a:gd name="connsiteX0" fmla="*/ 0 w 578580"/>
              <a:gd name="connsiteY0" fmla="*/ 482572 h 1074504"/>
              <a:gd name="connsiteX1" fmla="*/ 264852 w 578580"/>
              <a:gd name="connsiteY1" fmla="*/ 0 h 1074504"/>
              <a:gd name="connsiteX2" fmla="*/ 578580 w 578580"/>
              <a:gd name="connsiteY2" fmla="*/ 428703 h 1074504"/>
              <a:gd name="connsiteX3" fmla="*/ 375727 w 578580"/>
              <a:gd name="connsiteY3" fmla="*/ 428703 h 1074504"/>
              <a:gd name="connsiteX4" fmla="*/ 458854 w 578580"/>
              <a:gd name="connsiteY4" fmla="*/ 1074502 h 1074504"/>
              <a:gd name="connsiteX5" fmla="*/ 462734 w 578580"/>
              <a:gd name="connsiteY5" fmla="*/ 1074504 h 1074504"/>
              <a:gd name="connsiteX6" fmla="*/ 169327 w 578580"/>
              <a:gd name="connsiteY6" fmla="*/ 375936 h 1074504"/>
              <a:gd name="connsiteX7" fmla="*/ 0 w 578580"/>
              <a:gd name="connsiteY7" fmla="*/ 482572 h 1074504"/>
              <a:gd name="connsiteX0" fmla="*/ 0 w 578580"/>
              <a:gd name="connsiteY0" fmla="*/ 482572 h 1074504"/>
              <a:gd name="connsiteX1" fmla="*/ 264852 w 578580"/>
              <a:gd name="connsiteY1" fmla="*/ 0 h 1074504"/>
              <a:gd name="connsiteX2" fmla="*/ 578580 w 578580"/>
              <a:gd name="connsiteY2" fmla="*/ 428703 h 1074504"/>
              <a:gd name="connsiteX3" fmla="*/ 356178 w 578580"/>
              <a:gd name="connsiteY3" fmla="*/ 385608 h 1074504"/>
              <a:gd name="connsiteX4" fmla="*/ 458854 w 578580"/>
              <a:gd name="connsiteY4" fmla="*/ 1074502 h 1074504"/>
              <a:gd name="connsiteX5" fmla="*/ 462734 w 578580"/>
              <a:gd name="connsiteY5" fmla="*/ 1074504 h 1074504"/>
              <a:gd name="connsiteX6" fmla="*/ 169327 w 578580"/>
              <a:gd name="connsiteY6" fmla="*/ 375936 h 1074504"/>
              <a:gd name="connsiteX7" fmla="*/ 0 w 578580"/>
              <a:gd name="connsiteY7" fmla="*/ 482572 h 1074504"/>
              <a:gd name="connsiteX0" fmla="*/ 0 w 559029"/>
              <a:gd name="connsiteY0" fmla="*/ 482572 h 1074504"/>
              <a:gd name="connsiteX1" fmla="*/ 264852 w 559029"/>
              <a:gd name="connsiteY1" fmla="*/ 0 h 1074504"/>
              <a:gd name="connsiteX2" fmla="*/ 559029 w 559029"/>
              <a:gd name="connsiteY2" fmla="*/ 504119 h 1074504"/>
              <a:gd name="connsiteX3" fmla="*/ 356178 w 559029"/>
              <a:gd name="connsiteY3" fmla="*/ 385608 h 1074504"/>
              <a:gd name="connsiteX4" fmla="*/ 458854 w 559029"/>
              <a:gd name="connsiteY4" fmla="*/ 1074502 h 1074504"/>
              <a:gd name="connsiteX5" fmla="*/ 462734 w 559029"/>
              <a:gd name="connsiteY5" fmla="*/ 1074504 h 1074504"/>
              <a:gd name="connsiteX6" fmla="*/ 169327 w 559029"/>
              <a:gd name="connsiteY6" fmla="*/ 375936 h 1074504"/>
              <a:gd name="connsiteX7" fmla="*/ 0 w 559029"/>
              <a:gd name="connsiteY7" fmla="*/ 482572 h 1074504"/>
              <a:gd name="connsiteX0" fmla="*/ 0 w 519928"/>
              <a:gd name="connsiteY0" fmla="*/ 482572 h 1074504"/>
              <a:gd name="connsiteX1" fmla="*/ 264852 w 519928"/>
              <a:gd name="connsiteY1" fmla="*/ 0 h 1074504"/>
              <a:gd name="connsiteX2" fmla="*/ 519928 w 519928"/>
              <a:gd name="connsiteY2" fmla="*/ 493346 h 1074504"/>
              <a:gd name="connsiteX3" fmla="*/ 356178 w 519928"/>
              <a:gd name="connsiteY3" fmla="*/ 385608 h 1074504"/>
              <a:gd name="connsiteX4" fmla="*/ 458854 w 519928"/>
              <a:gd name="connsiteY4" fmla="*/ 1074502 h 1074504"/>
              <a:gd name="connsiteX5" fmla="*/ 462734 w 519928"/>
              <a:gd name="connsiteY5" fmla="*/ 1074504 h 1074504"/>
              <a:gd name="connsiteX6" fmla="*/ 169327 w 519928"/>
              <a:gd name="connsiteY6" fmla="*/ 375936 h 1074504"/>
              <a:gd name="connsiteX7" fmla="*/ 0 w 519928"/>
              <a:gd name="connsiteY7" fmla="*/ 482572 h 1074504"/>
              <a:gd name="connsiteX0" fmla="*/ 0 w 519928"/>
              <a:gd name="connsiteY0" fmla="*/ 507889 h 1099821"/>
              <a:gd name="connsiteX1" fmla="*/ 316304 w 519928"/>
              <a:gd name="connsiteY1" fmla="*/ 0 h 1099821"/>
              <a:gd name="connsiteX2" fmla="*/ 519928 w 519928"/>
              <a:gd name="connsiteY2" fmla="*/ 518663 h 1099821"/>
              <a:gd name="connsiteX3" fmla="*/ 356178 w 519928"/>
              <a:gd name="connsiteY3" fmla="*/ 410925 h 1099821"/>
              <a:gd name="connsiteX4" fmla="*/ 458854 w 519928"/>
              <a:gd name="connsiteY4" fmla="*/ 1099819 h 1099821"/>
              <a:gd name="connsiteX5" fmla="*/ 462734 w 519928"/>
              <a:gd name="connsiteY5" fmla="*/ 1099821 h 1099821"/>
              <a:gd name="connsiteX6" fmla="*/ 169327 w 519928"/>
              <a:gd name="connsiteY6" fmla="*/ 401253 h 1099821"/>
              <a:gd name="connsiteX7" fmla="*/ 0 w 519928"/>
              <a:gd name="connsiteY7" fmla="*/ 507889 h 1099821"/>
              <a:gd name="connsiteX0" fmla="*/ 0 w 519928"/>
              <a:gd name="connsiteY0" fmla="*/ 507889 h 1099821"/>
              <a:gd name="connsiteX1" fmla="*/ 316304 w 519928"/>
              <a:gd name="connsiteY1" fmla="*/ 0 h 1099821"/>
              <a:gd name="connsiteX2" fmla="*/ 519928 w 519928"/>
              <a:gd name="connsiteY2" fmla="*/ 518663 h 1099821"/>
              <a:gd name="connsiteX3" fmla="*/ 356178 w 519928"/>
              <a:gd name="connsiteY3" fmla="*/ 410925 h 1099821"/>
              <a:gd name="connsiteX4" fmla="*/ 458854 w 519928"/>
              <a:gd name="connsiteY4" fmla="*/ 1099819 h 1099821"/>
              <a:gd name="connsiteX5" fmla="*/ 462734 w 519928"/>
              <a:gd name="connsiteY5" fmla="*/ 1099821 h 1099821"/>
              <a:gd name="connsiteX6" fmla="*/ 195172 w 519928"/>
              <a:gd name="connsiteY6" fmla="*/ 387894 h 1099821"/>
              <a:gd name="connsiteX7" fmla="*/ 0 w 519928"/>
              <a:gd name="connsiteY7" fmla="*/ 507889 h 1099821"/>
              <a:gd name="connsiteX0" fmla="*/ 0 w 485469"/>
              <a:gd name="connsiteY0" fmla="*/ 494530 h 1099821"/>
              <a:gd name="connsiteX1" fmla="*/ 281845 w 485469"/>
              <a:gd name="connsiteY1" fmla="*/ 0 h 1099821"/>
              <a:gd name="connsiteX2" fmla="*/ 485469 w 485469"/>
              <a:gd name="connsiteY2" fmla="*/ 518663 h 1099821"/>
              <a:gd name="connsiteX3" fmla="*/ 321719 w 485469"/>
              <a:gd name="connsiteY3" fmla="*/ 410925 h 1099821"/>
              <a:gd name="connsiteX4" fmla="*/ 424395 w 485469"/>
              <a:gd name="connsiteY4" fmla="*/ 1099819 h 1099821"/>
              <a:gd name="connsiteX5" fmla="*/ 428275 w 485469"/>
              <a:gd name="connsiteY5" fmla="*/ 1099821 h 1099821"/>
              <a:gd name="connsiteX6" fmla="*/ 160713 w 485469"/>
              <a:gd name="connsiteY6" fmla="*/ 387894 h 1099821"/>
              <a:gd name="connsiteX7" fmla="*/ 0 w 485469"/>
              <a:gd name="connsiteY7" fmla="*/ 494530 h 1099821"/>
              <a:gd name="connsiteX0" fmla="*/ 0 w 485469"/>
              <a:gd name="connsiteY0" fmla="*/ 494530 h 1099821"/>
              <a:gd name="connsiteX1" fmla="*/ 316305 w 485469"/>
              <a:gd name="connsiteY1" fmla="*/ 0 h 1099821"/>
              <a:gd name="connsiteX2" fmla="*/ 485469 w 485469"/>
              <a:gd name="connsiteY2" fmla="*/ 518663 h 1099821"/>
              <a:gd name="connsiteX3" fmla="*/ 321719 w 485469"/>
              <a:gd name="connsiteY3" fmla="*/ 410925 h 1099821"/>
              <a:gd name="connsiteX4" fmla="*/ 424395 w 485469"/>
              <a:gd name="connsiteY4" fmla="*/ 1099819 h 1099821"/>
              <a:gd name="connsiteX5" fmla="*/ 428275 w 485469"/>
              <a:gd name="connsiteY5" fmla="*/ 1099821 h 1099821"/>
              <a:gd name="connsiteX6" fmla="*/ 160713 w 485469"/>
              <a:gd name="connsiteY6" fmla="*/ 387894 h 1099821"/>
              <a:gd name="connsiteX7" fmla="*/ 0 w 485469"/>
              <a:gd name="connsiteY7" fmla="*/ 494530 h 1099821"/>
              <a:gd name="connsiteX0" fmla="*/ 0 w 485469"/>
              <a:gd name="connsiteY0" fmla="*/ 494530 h 1099821"/>
              <a:gd name="connsiteX1" fmla="*/ 316305 w 485469"/>
              <a:gd name="connsiteY1" fmla="*/ 0 h 1099821"/>
              <a:gd name="connsiteX2" fmla="*/ 485469 w 485469"/>
              <a:gd name="connsiteY2" fmla="*/ 518663 h 1099821"/>
              <a:gd name="connsiteX3" fmla="*/ 347563 w 485469"/>
              <a:gd name="connsiteY3" fmla="*/ 410925 h 1099821"/>
              <a:gd name="connsiteX4" fmla="*/ 424395 w 485469"/>
              <a:gd name="connsiteY4" fmla="*/ 1099819 h 1099821"/>
              <a:gd name="connsiteX5" fmla="*/ 428275 w 485469"/>
              <a:gd name="connsiteY5" fmla="*/ 1099821 h 1099821"/>
              <a:gd name="connsiteX6" fmla="*/ 160713 w 485469"/>
              <a:gd name="connsiteY6" fmla="*/ 387894 h 1099821"/>
              <a:gd name="connsiteX7" fmla="*/ 0 w 485469"/>
              <a:gd name="connsiteY7" fmla="*/ 494530 h 1099821"/>
              <a:gd name="connsiteX0" fmla="*/ 0 w 451010"/>
              <a:gd name="connsiteY0" fmla="*/ 441091 h 1099821"/>
              <a:gd name="connsiteX1" fmla="*/ 281846 w 451010"/>
              <a:gd name="connsiteY1" fmla="*/ 0 h 1099821"/>
              <a:gd name="connsiteX2" fmla="*/ 451010 w 451010"/>
              <a:gd name="connsiteY2" fmla="*/ 518663 h 1099821"/>
              <a:gd name="connsiteX3" fmla="*/ 313104 w 451010"/>
              <a:gd name="connsiteY3" fmla="*/ 410925 h 1099821"/>
              <a:gd name="connsiteX4" fmla="*/ 389936 w 451010"/>
              <a:gd name="connsiteY4" fmla="*/ 1099819 h 1099821"/>
              <a:gd name="connsiteX5" fmla="*/ 393816 w 451010"/>
              <a:gd name="connsiteY5" fmla="*/ 1099821 h 1099821"/>
              <a:gd name="connsiteX6" fmla="*/ 126254 w 451010"/>
              <a:gd name="connsiteY6" fmla="*/ 387894 h 1099821"/>
              <a:gd name="connsiteX7" fmla="*/ 0 w 451010"/>
              <a:gd name="connsiteY7" fmla="*/ 441091 h 1099821"/>
              <a:gd name="connsiteX0" fmla="*/ 0 w 451010"/>
              <a:gd name="connsiteY0" fmla="*/ 441091 h 1099821"/>
              <a:gd name="connsiteX1" fmla="*/ 281846 w 451010"/>
              <a:gd name="connsiteY1" fmla="*/ 0 h 1099821"/>
              <a:gd name="connsiteX2" fmla="*/ 451010 w 451010"/>
              <a:gd name="connsiteY2" fmla="*/ 518663 h 1099821"/>
              <a:gd name="connsiteX3" fmla="*/ 313104 w 451010"/>
              <a:gd name="connsiteY3" fmla="*/ 410925 h 1099821"/>
              <a:gd name="connsiteX4" fmla="*/ 389936 w 451010"/>
              <a:gd name="connsiteY4" fmla="*/ 1099819 h 1099821"/>
              <a:gd name="connsiteX5" fmla="*/ 393816 w 451010"/>
              <a:gd name="connsiteY5" fmla="*/ 1099821 h 1099821"/>
              <a:gd name="connsiteX6" fmla="*/ 152099 w 451010"/>
              <a:gd name="connsiteY6" fmla="*/ 387894 h 1099821"/>
              <a:gd name="connsiteX7" fmla="*/ 0 w 451010"/>
              <a:gd name="connsiteY7" fmla="*/ 441091 h 109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010" h="1099821">
                <a:moveTo>
                  <a:pt x="0" y="441091"/>
                </a:moveTo>
                <a:lnTo>
                  <a:pt x="281846" y="0"/>
                </a:lnTo>
                <a:lnTo>
                  <a:pt x="451010" y="518663"/>
                </a:lnTo>
                <a:lnTo>
                  <a:pt x="313104" y="410925"/>
                </a:lnTo>
                <a:cubicBezTo>
                  <a:pt x="281436" y="649941"/>
                  <a:pt x="219724" y="789550"/>
                  <a:pt x="389936" y="1099819"/>
                </a:cubicBezTo>
                <a:lnTo>
                  <a:pt x="393816" y="1099821"/>
                </a:lnTo>
                <a:cubicBezTo>
                  <a:pt x="69223" y="777676"/>
                  <a:pt x="144182" y="567535"/>
                  <a:pt x="152099" y="387894"/>
                </a:cubicBezTo>
                <a:lnTo>
                  <a:pt x="0" y="441091"/>
                </a:lnTo>
                <a:close/>
              </a:path>
            </a:pathLst>
          </a:custGeom>
          <a:solidFill>
            <a:srgbClr val="CCCCFF"/>
          </a:solidFill>
          <a:ln w="12700">
            <a:solidFill>
              <a:srgbClr val="9966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上矢印 61"/>
          <p:cNvSpPr/>
          <p:nvPr/>
        </p:nvSpPr>
        <p:spPr>
          <a:xfrm flipH="1" flipV="1">
            <a:off x="2376175" y="1941352"/>
            <a:ext cx="360000" cy="504000"/>
          </a:xfrm>
          <a:custGeom>
            <a:avLst/>
            <a:gdLst>
              <a:gd name="connsiteX0" fmla="*/ 0 w 627456"/>
              <a:gd name="connsiteY0" fmla="*/ 428703 h 1062627"/>
              <a:gd name="connsiteX1" fmla="*/ 313728 w 627456"/>
              <a:gd name="connsiteY1" fmla="*/ 0 h 1062627"/>
              <a:gd name="connsiteX2" fmla="*/ 627456 w 627456"/>
              <a:gd name="connsiteY2" fmla="*/ 428703 h 1062627"/>
              <a:gd name="connsiteX3" fmla="*/ 424603 w 627456"/>
              <a:gd name="connsiteY3" fmla="*/ 428703 h 1062627"/>
              <a:gd name="connsiteX4" fmla="*/ 424603 w 627456"/>
              <a:gd name="connsiteY4" fmla="*/ 1062627 h 1062627"/>
              <a:gd name="connsiteX5" fmla="*/ 202853 w 627456"/>
              <a:gd name="connsiteY5" fmla="*/ 1062627 h 1062627"/>
              <a:gd name="connsiteX6" fmla="*/ 202853 w 627456"/>
              <a:gd name="connsiteY6" fmla="*/ 428703 h 1062627"/>
              <a:gd name="connsiteX7" fmla="*/ 0 w 627456"/>
              <a:gd name="connsiteY7" fmla="*/ 428703 h 1062627"/>
              <a:gd name="connsiteX0" fmla="*/ 0 w 627456"/>
              <a:gd name="connsiteY0" fmla="*/ 428703 h 1074503"/>
              <a:gd name="connsiteX1" fmla="*/ 313728 w 627456"/>
              <a:gd name="connsiteY1" fmla="*/ 0 h 1074503"/>
              <a:gd name="connsiteX2" fmla="*/ 627456 w 627456"/>
              <a:gd name="connsiteY2" fmla="*/ 428703 h 1074503"/>
              <a:gd name="connsiteX3" fmla="*/ 424603 w 627456"/>
              <a:gd name="connsiteY3" fmla="*/ 428703 h 1074503"/>
              <a:gd name="connsiteX4" fmla="*/ 424603 w 627456"/>
              <a:gd name="connsiteY4" fmla="*/ 1062627 h 1074503"/>
              <a:gd name="connsiteX5" fmla="*/ 428484 w 627456"/>
              <a:gd name="connsiteY5" fmla="*/ 1074503 h 1074503"/>
              <a:gd name="connsiteX6" fmla="*/ 202853 w 627456"/>
              <a:gd name="connsiteY6" fmla="*/ 428703 h 1074503"/>
              <a:gd name="connsiteX7" fmla="*/ 0 w 627456"/>
              <a:gd name="connsiteY7" fmla="*/ 428703 h 1074503"/>
              <a:gd name="connsiteX0" fmla="*/ 0 w 627456"/>
              <a:gd name="connsiteY0" fmla="*/ 428703 h 1074503"/>
              <a:gd name="connsiteX1" fmla="*/ 313728 w 627456"/>
              <a:gd name="connsiteY1" fmla="*/ 0 h 1074503"/>
              <a:gd name="connsiteX2" fmla="*/ 627456 w 627456"/>
              <a:gd name="connsiteY2" fmla="*/ 428703 h 1074503"/>
              <a:gd name="connsiteX3" fmla="*/ 424603 w 627456"/>
              <a:gd name="connsiteY3" fmla="*/ 428703 h 1074503"/>
              <a:gd name="connsiteX4" fmla="*/ 424603 w 627456"/>
              <a:gd name="connsiteY4" fmla="*/ 1062627 h 1074503"/>
              <a:gd name="connsiteX5" fmla="*/ 428484 w 627456"/>
              <a:gd name="connsiteY5" fmla="*/ 1074503 h 1074503"/>
              <a:gd name="connsiteX6" fmla="*/ 202853 w 627456"/>
              <a:gd name="connsiteY6" fmla="*/ 428703 h 1074503"/>
              <a:gd name="connsiteX7" fmla="*/ 0 w 627456"/>
              <a:gd name="connsiteY7" fmla="*/ 428703 h 1074503"/>
              <a:gd name="connsiteX0" fmla="*/ 0 w 627456"/>
              <a:gd name="connsiteY0" fmla="*/ 428703 h 1074503"/>
              <a:gd name="connsiteX1" fmla="*/ 313728 w 627456"/>
              <a:gd name="connsiteY1" fmla="*/ 0 h 1074503"/>
              <a:gd name="connsiteX2" fmla="*/ 627456 w 627456"/>
              <a:gd name="connsiteY2" fmla="*/ 428703 h 1074503"/>
              <a:gd name="connsiteX3" fmla="*/ 424603 w 627456"/>
              <a:gd name="connsiteY3" fmla="*/ 428703 h 1074503"/>
              <a:gd name="connsiteX4" fmla="*/ 424603 w 627456"/>
              <a:gd name="connsiteY4" fmla="*/ 1062627 h 1074503"/>
              <a:gd name="connsiteX5" fmla="*/ 428484 w 627456"/>
              <a:gd name="connsiteY5" fmla="*/ 1074503 h 1074503"/>
              <a:gd name="connsiteX6" fmla="*/ 202853 w 627456"/>
              <a:gd name="connsiteY6" fmla="*/ 428703 h 1074503"/>
              <a:gd name="connsiteX7" fmla="*/ 0 w 627456"/>
              <a:gd name="connsiteY7" fmla="*/ 428703 h 1074503"/>
              <a:gd name="connsiteX0" fmla="*/ 0 w 627456"/>
              <a:gd name="connsiteY0" fmla="*/ 428703 h 1062628"/>
              <a:gd name="connsiteX1" fmla="*/ 313728 w 627456"/>
              <a:gd name="connsiteY1" fmla="*/ 0 h 1062628"/>
              <a:gd name="connsiteX2" fmla="*/ 627456 w 627456"/>
              <a:gd name="connsiteY2" fmla="*/ 428703 h 1062628"/>
              <a:gd name="connsiteX3" fmla="*/ 424603 w 627456"/>
              <a:gd name="connsiteY3" fmla="*/ 428703 h 1062628"/>
              <a:gd name="connsiteX4" fmla="*/ 424603 w 627456"/>
              <a:gd name="connsiteY4" fmla="*/ 1062627 h 1062628"/>
              <a:gd name="connsiteX5" fmla="*/ 535362 w 627456"/>
              <a:gd name="connsiteY5" fmla="*/ 1062628 h 1062628"/>
              <a:gd name="connsiteX6" fmla="*/ 202853 w 627456"/>
              <a:gd name="connsiteY6" fmla="*/ 428703 h 1062628"/>
              <a:gd name="connsiteX7" fmla="*/ 0 w 627456"/>
              <a:gd name="connsiteY7" fmla="*/ 428703 h 1062628"/>
              <a:gd name="connsiteX0" fmla="*/ 0 w 627456"/>
              <a:gd name="connsiteY0" fmla="*/ 428703 h 1074502"/>
              <a:gd name="connsiteX1" fmla="*/ 313728 w 627456"/>
              <a:gd name="connsiteY1" fmla="*/ 0 h 1074502"/>
              <a:gd name="connsiteX2" fmla="*/ 627456 w 627456"/>
              <a:gd name="connsiteY2" fmla="*/ 428703 h 1074502"/>
              <a:gd name="connsiteX3" fmla="*/ 424603 w 627456"/>
              <a:gd name="connsiteY3" fmla="*/ 428703 h 1074502"/>
              <a:gd name="connsiteX4" fmla="*/ 507730 w 627456"/>
              <a:gd name="connsiteY4" fmla="*/ 1074502 h 1074502"/>
              <a:gd name="connsiteX5" fmla="*/ 535362 w 627456"/>
              <a:gd name="connsiteY5" fmla="*/ 1062628 h 1074502"/>
              <a:gd name="connsiteX6" fmla="*/ 202853 w 627456"/>
              <a:gd name="connsiteY6" fmla="*/ 428703 h 1074502"/>
              <a:gd name="connsiteX7" fmla="*/ 0 w 627456"/>
              <a:gd name="connsiteY7" fmla="*/ 428703 h 1074502"/>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35362 w 627456"/>
              <a:gd name="connsiteY5" fmla="*/ 1086379 h 1086379"/>
              <a:gd name="connsiteX6" fmla="*/ 202853 w 627456"/>
              <a:gd name="connsiteY6" fmla="*/ 428703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202853 w 627456"/>
              <a:gd name="connsiteY6" fmla="*/ 428703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202853 w 627456"/>
              <a:gd name="connsiteY6" fmla="*/ 428703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179102 w 627456"/>
              <a:gd name="connsiteY6" fmla="*/ 440579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179102 w 627456"/>
              <a:gd name="connsiteY6" fmla="*/ 440579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179102 w 627456"/>
              <a:gd name="connsiteY6" fmla="*/ 440579 h 1086379"/>
              <a:gd name="connsiteX7" fmla="*/ 0 w 627456"/>
              <a:gd name="connsiteY7" fmla="*/ 428703 h 1086379"/>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511610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511610 w 627456"/>
              <a:gd name="connsiteY5" fmla="*/ 1074504 h 1074504"/>
              <a:gd name="connsiteX6" fmla="*/ 218203 w 627456"/>
              <a:gd name="connsiteY6" fmla="*/ 375936 h 1074504"/>
              <a:gd name="connsiteX7" fmla="*/ 0 w 627456"/>
              <a:gd name="connsiteY7" fmla="*/ 428703 h 1074504"/>
              <a:gd name="connsiteX0" fmla="*/ 0 w 578580"/>
              <a:gd name="connsiteY0" fmla="*/ 482572 h 1074504"/>
              <a:gd name="connsiteX1" fmla="*/ 264852 w 578580"/>
              <a:gd name="connsiteY1" fmla="*/ 0 h 1074504"/>
              <a:gd name="connsiteX2" fmla="*/ 578580 w 578580"/>
              <a:gd name="connsiteY2" fmla="*/ 428703 h 1074504"/>
              <a:gd name="connsiteX3" fmla="*/ 375727 w 578580"/>
              <a:gd name="connsiteY3" fmla="*/ 428703 h 1074504"/>
              <a:gd name="connsiteX4" fmla="*/ 458854 w 578580"/>
              <a:gd name="connsiteY4" fmla="*/ 1074502 h 1074504"/>
              <a:gd name="connsiteX5" fmla="*/ 462734 w 578580"/>
              <a:gd name="connsiteY5" fmla="*/ 1074504 h 1074504"/>
              <a:gd name="connsiteX6" fmla="*/ 169327 w 578580"/>
              <a:gd name="connsiteY6" fmla="*/ 375936 h 1074504"/>
              <a:gd name="connsiteX7" fmla="*/ 0 w 578580"/>
              <a:gd name="connsiteY7" fmla="*/ 482572 h 1074504"/>
              <a:gd name="connsiteX0" fmla="*/ 0 w 578580"/>
              <a:gd name="connsiteY0" fmla="*/ 482572 h 1074504"/>
              <a:gd name="connsiteX1" fmla="*/ 264852 w 578580"/>
              <a:gd name="connsiteY1" fmla="*/ 0 h 1074504"/>
              <a:gd name="connsiteX2" fmla="*/ 578580 w 578580"/>
              <a:gd name="connsiteY2" fmla="*/ 428703 h 1074504"/>
              <a:gd name="connsiteX3" fmla="*/ 356178 w 578580"/>
              <a:gd name="connsiteY3" fmla="*/ 385608 h 1074504"/>
              <a:gd name="connsiteX4" fmla="*/ 458854 w 578580"/>
              <a:gd name="connsiteY4" fmla="*/ 1074502 h 1074504"/>
              <a:gd name="connsiteX5" fmla="*/ 462734 w 578580"/>
              <a:gd name="connsiteY5" fmla="*/ 1074504 h 1074504"/>
              <a:gd name="connsiteX6" fmla="*/ 169327 w 578580"/>
              <a:gd name="connsiteY6" fmla="*/ 375936 h 1074504"/>
              <a:gd name="connsiteX7" fmla="*/ 0 w 578580"/>
              <a:gd name="connsiteY7" fmla="*/ 482572 h 1074504"/>
              <a:gd name="connsiteX0" fmla="*/ 0 w 559029"/>
              <a:gd name="connsiteY0" fmla="*/ 482572 h 1074504"/>
              <a:gd name="connsiteX1" fmla="*/ 264852 w 559029"/>
              <a:gd name="connsiteY1" fmla="*/ 0 h 1074504"/>
              <a:gd name="connsiteX2" fmla="*/ 559029 w 559029"/>
              <a:gd name="connsiteY2" fmla="*/ 504119 h 1074504"/>
              <a:gd name="connsiteX3" fmla="*/ 356178 w 559029"/>
              <a:gd name="connsiteY3" fmla="*/ 385608 h 1074504"/>
              <a:gd name="connsiteX4" fmla="*/ 458854 w 559029"/>
              <a:gd name="connsiteY4" fmla="*/ 1074502 h 1074504"/>
              <a:gd name="connsiteX5" fmla="*/ 462734 w 559029"/>
              <a:gd name="connsiteY5" fmla="*/ 1074504 h 1074504"/>
              <a:gd name="connsiteX6" fmla="*/ 169327 w 559029"/>
              <a:gd name="connsiteY6" fmla="*/ 375936 h 1074504"/>
              <a:gd name="connsiteX7" fmla="*/ 0 w 559029"/>
              <a:gd name="connsiteY7" fmla="*/ 482572 h 1074504"/>
              <a:gd name="connsiteX0" fmla="*/ 0 w 519928"/>
              <a:gd name="connsiteY0" fmla="*/ 482572 h 1074504"/>
              <a:gd name="connsiteX1" fmla="*/ 264852 w 519928"/>
              <a:gd name="connsiteY1" fmla="*/ 0 h 1074504"/>
              <a:gd name="connsiteX2" fmla="*/ 519928 w 519928"/>
              <a:gd name="connsiteY2" fmla="*/ 493346 h 1074504"/>
              <a:gd name="connsiteX3" fmla="*/ 356178 w 519928"/>
              <a:gd name="connsiteY3" fmla="*/ 385608 h 1074504"/>
              <a:gd name="connsiteX4" fmla="*/ 458854 w 519928"/>
              <a:gd name="connsiteY4" fmla="*/ 1074502 h 1074504"/>
              <a:gd name="connsiteX5" fmla="*/ 462734 w 519928"/>
              <a:gd name="connsiteY5" fmla="*/ 1074504 h 1074504"/>
              <a:gd name="connsiteX6" fmla="*/ 169327 w 519928"/>
              <a:gd name="connsiteY6" fmla="*/ 375936 h 1074504"/>
              <a:gd name="connsiteX7" fmla="*/ 0 w 519928"/>
              <a:gd name="connsiteY7" fmla="*/ 482572 h 1074504"/>
              <a:gd name="connsiteX0" fmla="*/ 0 w 519928"/>
              <a:gd name="connsiteY0" fmla="*/ 507889 h 1099821"/>
              <a:gd name="connsiteX1" fmla="*/ 316304 w 519928"/>
              <a:gd name="connsiteY1" fmla="*/ 0 h 1099821"/>
              <a:gd name="connsiteX2" fmla="*/ 519928 w 519928"/>
              <a:gd name="connsiteY2" fmla="*/ 518663 h 1099821"/>
              <a:gd name="connsiteX3" fmla="*/ 356178 w 519928"/>
              <a:gd name="connsiteY3" fmla="*/ 410925 h 1099821"/>
              <a:gd name="connsiteX4" fmla="*/ 458854 w 519928"/>
              <a:gd name="connsiteY4" fmla="*/ 1099819 h 1099821"/>
              <a:gd name="connsiteX5" fmla="*/ 462734 w 519928"/>
              <a:gd name="connsiteY5" fmla="*/ 1099821 h 1099821"/>
              <a:gd name="connsiteX6" fmla="*/ 169327 w 519928"/>
              <a:gd name="connsiteY6" fmla="*/ 401253 h 1099821"/>
              <a:gd name="connsiteX7" fmla="*/ 0 w 519928"/>
              <a:gd name="connsiteY7" fmla="*/ 507889 h 1099821"/>
              <a:gd name="connsiteX0" fmla="*/ 0 w 519928"/>
              <a:gd name="connsiteY0" fmla="*/ 507889 h 1099821"/>
              <a:gd name="connsiteX1" fmla="*/ 316304 w 519928"/>
              <a:gd name="connsiteY1" fmla="*/ 0 h 1099821"/>
              <a:gd name="connsiteX2" fmla="*/ 519928 w 519928"/>
              <a:gd name="connsiteY2" fmla="*/ 518663 h 1099821"/>
              <a:gd name="connsiteX3" fmla="*/ 356178 w 519928"/>
              <a:gd name="connsiteY3" fmla="*/ 410925 h 1099821"/>
              <a:gd name="connsiteX4" fmla="*/ 458854 w 519928"/>
              <a:gd name="connsiteY4" fmla="*/ 1099819 h 1099821"/>
              <a:gd name="connsiteX5" fmla="*/ 462734 w 519928"/>
              <a:gd name="connsiteY5" fmla="*/ 1099821 h 1099821"/>
              <a:gd name="connsiteX6" fmla="*/ 195172 w 519928"/>
              <a:gd name="connsiteY6" fmla="*/ 387894 h 1099821"/>
              <a:gd name="connsiteX7" fmla="*/ 0 w 519928"/>
              <a:gd name="connsiteY7" fmla="*/ 507889 h 1099821"/>
              <a:gd name="connsiteX0" fmla="*/ 0 w 485469"/>
              <a:gd name="connsiteY0" fmla="*/ 494530 h 1099821"/>
              <a:gd name="connsiteX1" fmla="*/ 281845 w 485469"/>
              <a:gd name="connsiteY1" fmla="*/ 0 h 1099821"/>
              <a:gd name="connsiteX2" fmla="*/ 485469 w 485469"/>
              <a:gd name="connsiteY2" fmla="*/ 518663 h 1099821"/>
              <a:gd name="connsiteX3" fmla="*/ 321719 w 485469"/>
              <a:gd name="connsiteY3" fmla="*/ 410925 h 1099821"/>
              <a:gd name="connsiteX4" fmla="*/ 424395 w 485469"/>
              <a:gd name="connsiteY4" fmla="*/ 1099819 h 1099821"/>
              <a:gd name="connsiteX5" fmla="*/ 428275 w 485469"/>
              <a:gd name="connsiteY5" fmla="*/ 1099821 h 1099821"/>
              <a:gd name="connsiteX6" fmla="*/ 160713 w 485469"/>
              <a:gd name="connsiteY6" fmla="*/ 387894 h 1099821"/>
              <a:gd name="connsiteX7" fmla="*/ 0 w 485469"/>
              <a:gd name="connsiteY7" fmla="*/ 494530 h 1099821"/>
              <a:gd name="connsiteX0" fmla="*/ 0 w 485469"/>
              <a:gd name="connsiteY0" fmla="*/ 494530 h 1099821"/>
              <a:gd name="connsiteX1" fmla="*/ 316305 w 485469"/>
              <a:gd name="connsiteY1" fmla="*/ 0 h 1099821"/>
              <a:gd name="connsiteX2" fmla="*/ 485469 w 485469"/>
              <a:gd name="connsiteY2" fmla="*/ 518663 h 1099821"/>
              <a:gd name="connsiteX3" fmla="*/ 321719 w 485469"/>
              <a:gd name="connsiteY3" fmla="*/ 410925 h 1099821"/>
              <a:gd name="connsiteX4" fmla="*/ 424395 w 485469"/>
              <a:gd name="connsiteY4" fmla="*/ 1099819 h 1099821"/>
              <a:gd name="connsiteX5" fmla="*/ 428275 w 485469"/>
              <a:gd name="connsiteY5" fmla="*/ 1099821 h 1099821"/>
              <a:gd name="connsiteX6" fmla="*/ 160713 w 485469"/>
              <a:gd name="connsiteY6" fmla="*/ 387894 h 1099821"/>
              <a:gd name="connsiteX7" fmla="*/ 0 w 485469"/>
              <a:gd name="connsiteY7" fmla="*/ 494530 h 1099821"/>
              <a:gd name="connsiteX0" fmla="*/ 0 w 485469"/>
              <a:gd name="connsiteY0" fmla="*/ 494530 h 1099821"/>
              <a:gd name="connsiteX1" fmla="*/ 316305 w 485469"/>
              <a:gd name="connsiteY1" fmla="*/ 0 h 1099821"/>
              <a:gd name="connsiteX2" fmla="*/ 485469 w 485469"/>
              <a:gd name="connsiteY2" fmla="*/ 518663 h 1099821"/>
              <a:gd name="connsiteX3" fmla="*/ 347563 w 485469"/>
              <a:gd name="connsiteY3" fmla="*/ 410925 h 1099821"/>
              <a:gd name="connsiteX4" fmla="*/ 424395 w 485469"/>
              <a:gd name="connsiteY4" fmla="*/ 1099819 h 1099821"/>
              <a:gd name="connsiteX5" fmla="*/ 428275 w 485469"/>
              <a:gd name="connsiteY5" fmla="*/ 1099821 h 1099821"/>
              <a:gd name="connsiteX6" fmla="*/ 160713 w 485469"/>
              <a:gd name="connsiteY6" fmla="*/ 387894 h 1099821"/>
              <a:gd name="connsiteX7" fmla="*/ 0 w 485469"/>
              <a:gd name="connsiteY7" fmla="*/ 494530 h 1099821"/>
              <a:gd name="connsiteX0" fmla="*/ 0 w 451010"/>
              <a:gd name="connsiteY0" fmla="*/ 441091 h 1099821"/>
              <a:gd name="connsiteX1" fmla="*/ 281846 w 451010"/>
              <a:gd name="connsiteY1" fmla="*/ 0 h 1099821"/>
              <a:gd name="connsiteX2" fmla="*/ 451010 w 451010"/>
              <a:gd name="connsiteY2" fmla="*/ 518663 h 1099821"/>
              <a:gd name="connsiteX3" fmla="*/ 313104 w 451010"/>
              <a:gd name="connsiteY3" fmla="*/ 410925 h 1099821"/>
              <a:gd name="connsiteX4" fmla="*/ 389936 w 451010"/>
              <a:gd name="connsiteY4" fmla="*/ 1099819 h 1099821"/>
              <a:gd name="connsiteX5" fmla="*/ 393816 w 451010"/>
              <a:gd name="connsiteY5" fmla="*/ 1099821 h 1099821"/>
              <a:gd name="connsiteX6" fmla="*/ 126254 w 451010"/>
              <a:gd name="connsiteY6" fmla="*/ 387894 h 1099821"/>
              <a:gd name="connsiteX7" fmla="*/ 0 w 451010"/>
              <a:gd name="connsiteY7" fmla="*/ 441091 h 1099821"/>
              <a:gd name="connsiteX0" fmla="*/ 0 w 451010"/>
              <a:gd name="connsiteY0" fmla="*/ 441091 h 1099821"/>
              <a:gd name="connsiteX1" fmla="*/ 281846 w 451010"/>
              <a:gd name="connsiteY1" fmla="*/ 0 h 1099821"/>
              <a:gd name="connsiteX2" fmla="*/ 451010 w 451010"/>
              <a:gd name="connsiteY2" fmla="*/ 518663 h 1099821"/>
              <a:gd name="connsiteX3" fmla="*/ 313104 w 451010"/>
              <a:gd name="connsiteY3" fmla="*/ 410925 h 1099821"/>
              <a:gd name="connsiteX4" fmla="*/ 389936 w 451010"/>
              <a:gd name="connsiteY4" fmla="*/ 1099819 h 1099821"/>
              <a:gd name="connsiteX5" fmla="*/ 393816 w 451010"/>
              <a:gd name="connsiteY5" fmla="*/ 1099821 h 1099821"/>
              <a:gd name="connsiteX6" fmla="*/ 152099 w 451010"/>
              <a:gd name="connsiteY6" fmla="*/ 387894 h 1099821"/>
              <a:gd name="connsiteX7" fmla="*/ 0 w 451010"/>
              <a:gd name="connsiteY7" fmla="*/ 441091 h 109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010" h="1099821">
                <a:moveTo>
                  <a:pt x="0" y="441091"/>
                </a:moveTo>
                <a:lnTo>
                  <a:pt x="281846" y="0"/>
                </a:lnTo>
                <a:lnTo>
                  <a:pt x="451010" y="518663"/>
                </a:lnTo>
                <a:lnTo>
                  <a:pt x="313104" y="410925"/>
                </a:lnTo>
                <a:cubicBezTo>
                  <a:pt x="281436" y="649941"/>
                  <a:pt x="219724" y="789550"/>
                  <a:pt x="389936" y="1099819"/>
                </a:cubicBezTo>
                <a:lnTo>
                  <a:pt x="393816" y="1099821"/>
                </a:lnTo>
                <a:cubicBezTo>
                  <a:pt x="69223" y="777676"/>
                  <a:pt x="144182" y="567535"/>
                  <a:pt x="152099" y="387894"/>
                </a:cubicBezTo>
                <a:lnTo>
                  <a:pt x="0" y="441091"/>
                </a:lnTo>
                <a:close/>
              </a:path>
            </a:pathLst>
          </a:custGeom>
          <a:solidFill>
            <a:srgbClr val="CCCCFF"/>
          </a:solidFill>
          <a:ln w="12700">
            <a:solidFill>
              <a:srgbClr val="9966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102" name="グループ化 4101"/>
          <p:cNvGrpSpPr/>
          <p:nvPr/>
        </p:nvGrpSpPr>
        <p:grpSpPr>
          <a:xfrm>
            <a:off x="1857978" y="3681838"/>
            <a:ext cx="1035636" cy="1035636"/>
            <a:chOff x="3968412" y="5057680"/>
            <a:chExt cx="1035636" cy="1035636"/>
          </a:xfrm>
          <a:solidFill>
            <a:srgbClr val="CCCCFF"/>
          </a:solidFill>
          <a:effectLst/>
        </p:grpSpPr>
        <p:grpSp>
          <p:nvGrpSpPr>
            <p:cNvPr id="4100" name="グループ化 4099"/>
            <p:cNvGrpSpPr/>
            <p:nvPr/>
          </p:nvGrpSpPr>
          <p:grpSpPr>
            <a:xfrm>
              <a:off x="3968412" y="5341199"/>
              <a:ext cx="1035636" cy="504000"/>
              <a:chOff x="3968412" y="5341199"/>
              <a:chExt cx="1035636" cy="504000"/>
            </a:xfrm>
            <a:grpFill/>
          </p:grpSpPr>
          <p:sp>
            <p:nvSpPr>
              <p:cNvPr id="62" name="上矢印 61"/>
              <p:cNvSpPr/>
              <p:nvPr/>
            </p:nvSpPr>
            <p:spPr>
              <a:xfrm>
                <a:off x="3968412" y="5341199"/>
                <a:ext cx="360000" cy="504000"/>
              </a:xfrm>
              <a:custGeom>
                <a:avLst/>
                <a:gdLst>
                  <a:gd name="connsiteX0" fmla="*/ 0 w 627456"/>
                  <a:gd name="connsiteY0" fmla="*/ 428703 h 1062627"/>
                  <a:gd name="connsiteX1" fmla="*/ 313728 w 627456"/>
                  <a:gd name="connsiteY1" fmla="*/ 0 h 1062627"/>
                  <a:gd name="connsiteX2" fmla="*/ 627456 w 627456"/>
                  <a:gd name="connsiteY2" fmla="*/ 428703 h 1062627"/>
                  <a:gd name="connsiteX3" fmla="*/ 424603 w 627456"/>
                  <a:gd name="connsiteY3" fmla="*/ 428703 h 1062627"/>
                  <a:gd name="connsiteX4" fmla="*/ 424603 w 627456"/>
                  <a:gd name="connsiteY4" fmla="*/ 1062627 h 1062627"/>
                  <a:gd name="connsiteX5" fmla="*/ 202853 w 627456"/>
                  <a:gd name="connsiteY5" fmla="*/ 1062627 h 1062627"/>
                  <a:gd name="connsiteX6" fmla="*/ 202853 w 627456"/>
                  <a:gd name="connsiteY6" fmla="*/ 428703 h 1062627"/>
                  <a:gd name="connsiteX7" fmla="*/ 0 w 627456"/>
                  <a:gd name="connsiteY7" fmla="*/ 428703 h 1062627"/>
                  <a:gd name="connsiteX0" fmla="*/ 0 w 627456"/>
                  <a:gd name="connsiteY0" fmla="*/ 428703 h 1074503"/>
                  <a:gd name="connsiteX1" fmla="*/ 313728 w 627456"/>
                  <a:gd name="connsiteY1" fmla="*/ 0 h 1074503"/>
                  <a:gd name="connsiteX2" fmla="*/ 627456 w 627456"/>
                  <a:gd name="connsiteY2" fmla="*/ 428703 h 1074503"/>
                  <a:gd name="connsiteX3" fmla="*/ 424603 w 627456"/>
                  <a:gd name="connsiteY3" fmla="*/ 428703 h 1074503"/>
                  <a:gd name="connsiteX4" fmla="*/ 424603 w 627456"/>
                  <a:gd name="connsiteY4" fmla="*/ 1062627 h 1074503"/>
                  <a:gd name="connsiteX5" fmla="*/ 428484 w 627456"/>
                  <a:gd name="connsiteY5" fmla="*/ 1074503 h 1074503"/>
                  <a:gd name="connsiteX6" fmla="*/ 202853 w 627456"/>
                  <a:gd name="connsiteY6" fmla="*/ 428703 h 1074503"/>
                  <a:gd name="connsiteX7" fmla="*/ 0 w 627456"/>
                  <a:gd name="connsiteY7" fmla="*/ 428703 h 1074503"/>
                  <a:gd name="connsiteX0" fmla="*/ 0 w 627456"/>
                  <a:gd name="connsiteY0" fmla="*/ 428703 h 1074503"/>
                  <a:gd name="connsiteX1" fmla="*/ 313728 w 627456"/>
                  <a:gd name="connsiteY1" fmla="*/ 0 h 1074503"/>
                  <a:gd name="connsiteX2" fmla="*/ 627456 w 627456"/>
                  <a:gd name="connsiteY2" fmla="*/ 428703 h 1074503"/>
                  <a:gd name="connsiteX3" fmla="*/ 424603 w 627456"/>
                  <a:gd name="connsiteY3" fmla="*/ 428703 h 1074503"/>
                  <a:gd name="connsiteX4" fmla="*/ 424603 w 627456"/>
                  <a:gd name="connsiteY4" fmla="*/ 1062627 h 1074503"/>
                  <a:gd name="connsiteX5" fmla="*/ 428484 w 627456"/>
                  <a:gd name="connsiteY5" fmla="*/ 1074503 h 1074503"/>
                  <a:gd name="connsiteX6" fmla="*/ 202853 w 627456"/>
                  <a:gd name="connsiteY6" fmla="*/ 428703 h 1074503"/>
                  <a:gd name="connsiteX7" fmla="*/ 0 w 627456"/>
                  <a:gd name="connsiteY7" fmla="*/ 428703 h 1074503"/>
                  <a:gd name="connsiteX0" fmla="*/ 0 w 627456"/>
                  <a:gd name="connsiteY0" fmla="*/ 428703 h 1074503"/>
                  <a:gd name="connsiteX1" fmla="*/ 313728 w 627456"/>
                  <a:gd name="connsiteY1" fmla="*/ 0 h 1074503"/>
                  <a:gd name="connsiteX2" fmla="*/ 627456 w 627456"/>
                  <a:gd name="connsiteY2" fmla="*/ 428703 h 1074503"/>
                  <a:gd name="connsiteX3" fmla="*/ 424603 w 627456"/>
                  <a:gd name="connsiteY3" fmla="*/ 428703 h 1074503"/>
                  <a:gd name="connsiteX4" fmla="*/ 424603 w 627456"/>
                  <a:gd name="connsiteY4" fmla="*/ 1062627 h 1074503"/>
                  <a:gd name="connsiteX5" fmla="*/ 428484 w 627456"/>
                  <a:gd name="connsiteY5" fmla="*/ 1074503 h 1074503"/>
                  <a:gd name="connsiteX6" fmla="*/ 202853 w 627456"/>
                  <a:gd name="connsiteY6" fmla="*/ 428703 h 1074503"/>
                  <a:gd name="connsiteX7" fmla="*/ 0 w 627456"/>
                  <a:gd name="connsiteY7" fmla="*/ 428703 h 1074503"/>
                  <a:gd name="connsiteX0" fmla="*/ 0 w 627456"/>
                  <a:gd name="connsiteY0" fmla="*/ 428703 h 1062628"/>
                  <a:gd name="connsiteX1" fmla="*/ 313728 w 627456"/>
                  <a:gd name="connsiteY1" fmla="*/ 0 h 1062628"/>
                  <a:gd name="connsiteX2" fmla="*/ 627456 w 627456"/>
                  <a:gd name="connsiteY2" fmla="*/ 428703 h 1062628"/>
                  <a:gd name="connsiteX3" fmla="*/ 424603 w 627456"/>
                  <a:gd name="connsiteY3" fmla="*/ 428703 h 1062628"/>
                  <a:gd name="connsiteX4" fmla="*/ 424603 w 627456"/>
                  <a:gd name="connsiteY4" fmla="*/ 1062627 h 1062628"/>
                  <a:gd name="connsiteX5" fmla="*/ 535362 w 627456"/>
                  <a:gd name="connsiteY5" fmla="*/ 1062628 h 1062628"/>
                  <a:gd name="connsiteX6" fmla="*/ 202853 w 627456"/>
                  <a:gd name="connsiteY6" fmla="*/ 428703 h 1062628"/>
                  <a:gd name="connsiteX7" fmla="*/ 0 w 627456"/>
                  <a:gd name="connsiteY7" fmla="*/ 428703 h 1062628"/>
                  <a:gd name="connsiteX0" fmla="*/ 0 w 627456"/>
                  <a:gd name="connsiteY0" fmla="*/ 428703 h 1074502"/>
                  <a:gd name="connsiteX1" fmla="*/ 313728 w 627456"/>
                  <a:gd name="connsiteY1" fmla="*/ 0 h 1074502"/>
                  <a:gd name="connsiteX2" fmla="*/ 627456 w 627456"/>
                  <a:gd name="connsiteY2" fmla="*/ 428703 h 1074502"/>
                  <a:gd name="connsiteX3" fmla="*/ 424603 w 627456"/>
                  <a:gd name="connsiteY3" fmla="*/ 428703 h 1074502"/>
                  <a:gd name="connsiteX4" fmla="*/ 507730 w 627456"/>
                  <a:gd name="connsiteY4" fmla="*/ 1074502 h 1074502"/>
                  <a:gd name="connsiteX5" fmla="*/ 535362 w 627456"/>
                  <a:gd name="connsiteY5" fmla="*/ 1062628 h 1074502"/>
                  <a:gd name="connsiteX6" fmla="*/ 202853 w 627456"/>
                  <a:gd name="connsiteY6" fmla="*/ 428703 h 1074502"/>
                  <a:gd name="connsiteX7" fmla="*/ 0 w 627456"/>
                  <a:gd name="connsiteY7" fmla="*/ 428703 h 1074502"/>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35362 w 627456"/>
                  <a:gd name="connsiteY5" fmla="*/ 1086379 h 1086379"/>
                  <a:gd name="connsiteX6" fmla="*/ 202853 w 627456"/>
                  <a:gd name="connsiteY6" fmla="*/ 428703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202853 w 627456"/>
                  <a:gd name="connsiteY6" fmla="*/ 428703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202853 w 627456"/>
                  <a:gd name="connsiteY6" fmla="*/ 428703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179102 w 627456"/>
                  <a:gd name="connsiteY6" fmla="*/ 440579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179102 w 627456"/>
                  <a:gd name="connsiteY6" fmla="*/ 440579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179102 w 627456"/>
                  <a:gd name="connsiteY6" fmla="*/ 440579 h 1086379"/>
                  <a:gd name="connsiteX7" fmla="*/ 0 w 627456"/>
                  <a:gd name="connsiteY7" fmla="*/ 428703 h 1086379"/>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511610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511610 w 627456"/>
                  <a:gd name="connsiteY5" fmla="*/ 1074504 h 1074504"/>
                  <a:gd name="connsiteX6" fmla="*/ 218203 w 627456"/>
                  <a:gd name="connsiteY6" fmla="*/ 375936 h 1074504"/>
                  <a:gd name="connsiteX7" fmla="*/ 0 w 627456"/>
                  <a:gd name="connsiteY7" fmla="*/ 428703 h 1074504"/>
                  <a:gd name="connsiteX0" fmla="*/ 0 w 578580"/>
                  <a:gd name="connsiteY0" fmla="*/ 482572 h 1074504"/>
                  <a:gd name="connsiteX1" fmla="*/ 264852 w 578580"/>
                  <a:gd name="connsiteY1" fmla="*/ 0 h 1074504"/>
                  <a:gd name="connsiteX2" fmla="*/ 578580 w 578580"/>
                  <a:gd name="connsiteY2" fmla="*/ 428703 h 1074504"/>
                  <a:gd name="connsiteX3" fmla="*/ 375727 w 578580"/>
                  <a:gd name="connsiteY3" fmla="*/ 428703 h 1074504"/>
                  <a:gd name="connsiteX4" fmla="*/ 458854 w 578580"/>
                  <a:gd name="connsiteY4" fmla="*/ 1074502 h 1074504"/>
                  <a:gd name="connsiteX5" fmla="*/ 462734 w 578580"/>
                  <a:gd name="connsiteY5" fmla="*/ 1074504 h 1074504"/>
                  <a:gd name="connsiteX6" fmla="*/ 169327 w 578580"/>
                  <a:gd name="connsiteY6" fmla="*/ 375936 h 1074504"/>
                  <a:gd name="connsiteX7" fmla="*/ 0 w 578580"/>
                  <a:gd name="connsiteY7" fmla="*/ 482572 h 1074504"/>
                  <a:gd name="connsiteX0" fmla="*/ 0 w 578580"/>
                  <a:gd name="connsiteY0" fmla="*/ 482572 h 1074504"/>
                  <a:gd name="connsiteX1" fmla="*/ 264852 w 578580"/>
                  <a:gd name="connsiteY1" fmla="*/ 0 h 1074504"/>
                  <a:gd name="connsiteX2" fmla="*/ 578580 w 578580"/>
                  <a:gd name="connsiteY2" fmla="*/ 428703 h 1074504"/>
                  <a:gd name="connsiteX3" fmla="*/ 356178 w 578580"/>
                  <a:gd name="connsiteY3" fmla="*/ 385608 h 1074504"/>
                  <a:gd name="connsiteX4" fmla="*/ 458854 w 578580"/>
                  <a:gd name="connsiteY4" fmla="*/ 1074502 h 1074504"/>
                  <a:gd name="connsiteX5" fmla="*/ 462734 w 578580"/>
                  <a:gd name="connsiteY5" fmla="*/ 1074504 h 1074504"/>
                  <a:gd name="connsiteX6" fmla="*/ 169327 w 578580"/>
                  <a:gd name="connsiteY6" fmla="*/ 375936 h 1074504"/>
                  <a:gd name="connsiteX7" fmla="*/ 0 w 578580"/>
                  <a:gd name="connsiteY7" fmla="*/ 482572 h 1074504"/>
                  <a:gd name="connsiteX0" fmla="*/ 0 w 559029"/>
                  <a:gd name="connsiteY0" fmla="*/ 482572 h 1074504"/>
                  <a:gd name="connsiteX1" fmla="*/ 264852 w 559029"/>
                  <a:gd name="connsiteY1" fmla="*/ 0 h 1074504"/>
                  <a:gd name="connsiteX2" fmla="*/ 559029 w 559029"/>
                  <a:gd name="connsiteY2" fmla="*/ 504119 h 1074504"/>
                  <a:gd name="connsiteX3" fmla="*/ 356178 w 559029"/>
                  <a:gd name="connsiteY3" fmla="*/ 385608 h 1074504"/>
                  <a:gd name="connsiteX4" fmla="*/ 458854 w 559029"/>
                  <a:gd name="connsiteY4" fmla="*/ 1074502 h 1074504"/>
                  <a:gd name="connsiteX5" fmla="*/ 462734 w 559029"/>
                  <a:gd name="connsiteY5" fmla="*/ 1074504 h 1074504"/>
                  <a:gd name="connsiteX6" fmla="*/ 169327 w 559029"/>
                  <a:gd name="connsiteY6" fmla="*/ 375936 h 1074504"/>
                  <a:gd name="connsiteX7" fmla="*/ 0 w 559029"/>
                  <a:gd name="connsiteY7" fmla="*/ 482572 h 1074504"/>
                  <a:gd name="connsiteX0" fmla="*/ 0 w 519928"/>
                  <a:gd name="connsiteY0" fmla="*/ 482572 h 1074504"/>
                  <a:gd name="connsiteX1" fmla="*/ 264852 w 519928"/>
                  <a:gd name="connsiteY1" fmla="*/ 0 h 1074504"/>
                  <a:gd name="connsiteX2" fmla="*/ 519928 w 519928"/>
                  <a:gd name="connsiteY2" fmla="*/ 493346 h 1074504"/>
                  <a:gd name="connsiteX3" fmla="*/ 356178 w 519928"/>
                  <a:gd name="connsiteY3" fmla="*/ 385608 h 1074504"/>
                  <a:gd name="connsiteX4" fmla="*/ 458854 w 519928"/>
                  <a:gd name="connsiteY4" fmla="*/ 1074502 h 1074504"/>
                  <a:gd name="connsiteX5" fmla="*/ 462734 w 519928"/>
                  <a:gd name="connsiteY5" fmla="*/ 1074504 h 1074504"/>
                  <a:gd name="connsiteX6" fmla="*/ 169327 w 519928"/>
                  <a:gd name="connsiteY6" fmla="*/ 375936 h 1074504"/>
                  <a:gd name="connsiteX7" fmla="*/ 0 w 519928"/>
                  <a:gd name="connsiteY7" fmla="*/ 482572 h 1074504"/>
                  <a:gd name="connsiteX0" fmla="*/ 0 w 519928"/>
                  <a:gd name="connsiteY0" fmla="*/ 507889 h 1099821"/>
                  <a:gd name="connsiteX1" fmla="*/ 316304 w 519928"/>
                  <a:gd name="connsiteY1" fmla="*/ 0 h 1099821"/>
                  <a:gd name="connsiteX2" fmla="*/ 519928 w 519928"/>
                  <a:gd name="connsiteY2" fmla="*/ 518663 h 1099821"/>
                  <a:gd name="connsiteX3" fmla="*/ 356178 w 519928"/>
                  <a:gd name="connsiteY3" fmla="*/ 410925 h 1099821"/>
                  <a:gd name="connsiteX4" fmla="*/ 458854 w 519928"/>
                  <a:gd name="connsiteY4" fmla="*/ 1099819 h 1099821"/>
                  <a:gd name="connsiteX5" fmla="*/ 462734 w 519928"/>
                  <a:gd name="connsiteY5" fmla="*/ 1099821 h 1099821"/>
                  <a:gd name="connsiteX6" fmla="*/ 169327 w 519928"/>
                  <a:gd name="connsiteY6" fmla="*/ 401253 h 1099821"/>
                  <a:gd name="connsiteX7" fmla="*/ 0 w 519928"/>
                  <a:gd name="connsiteY7" fmla="*/ 507889 h 1099821"/>
                  <a:gd name="connsiteX0" fmla="*/ 0 w 519928"/>
                  <a:gd name="connsiteY0" fmla="*/ 507889 h 1099821"/>
                  <a:gd name="connsiteX1" fmla="*/ 316304 w 519928"/>
                  <a:gd name="connsiteY1" fmla="*/ 0 h 1099821"/>
                  <a:gd name="connsiteX2" fmla="*/ 519928 w 519928"/>
                  <a:gd name="connsiteY2" fmla="*/ 518663 h 1099821"/>
                  <a:gd name="connsiteX3" fmla="*/ 356178 w 519928"/>
                  <a:gd name="connsiteY3" fmla="*/ 410925 h 1099821"/>
                  <a:gd name="connsiteX4" fmla="*/ 458854 w 519928"/>
                  <a:gd name="connsiteY4" fmla="*/ 1099819 h 1099821"/>
                  <a:gd name="connsiteX5" fmla="*/ 462734 w 519928"/>
                  <a:gd name="connsiteY5" fmla="*/ 1099821 h 1099821"/>
                  <a:gd name="connsiteX6" fmla="*/ 195172 w 519928"/>
                  <a:gd name="connsiteY6" fmla="*/ 387894 h 1099821"/>
                  <a:gd name="connsiteX7" fmla="*/ 0 w 519928"/>
                  <a:gd name="connsiteY7" fmla="*/ 507889 h 1099821"/>
                  <a:gd name="connsiteX0" fmla="*/ 0 w 485469"/>
                  <a:gd name="connsiteY0" fmla="*/ 494530 h 1099821"/>
                  <a:gd name="connsiteX1" fmla="*/ 281845 w 485469"/>
                  <a:gd name="connsiteY1" fmla="*/ 0 h 1099821"/>
                  <a:gd name="connsiteX2" fmla="*/ 485469 w 485469"/>
                  <a:gd name="connsiteY2" fmla="*/ 518663 h 1099821"/>
                  <a:gd name="connsiteX3" fmla="*/ 321719 w 485469"/>
                  <a:gd name="connsiteY3" fmla="*/ 410925 h 1099821"/>
                  <a:gd name="connsiteX4" fmla="*/ 424395 w 485469"/>
                  <a:gd name="connsiteY4" fmla="*/ 1099819 h 1099821"/>
                  <a:gd name="connsiteX5" fmla="*/ 428275 w 485469"/>
                  <a:gd name="connsiteY5" fmla="*/ 1099821 h 1099821"/>
                  <a:gd name="connsiteX6" fmla="*/ 160713 w 485469"/>
                  <a:gd name="connsiteY6" fmla="*/ 387894 h 1099821"/>
                  <a:gd name="connsiteX7" fmla="*/ 0 w 485469"/>
                  <a:gd name="connsiteY7" fmla="*/ 494530 h 1099821"/>
                  <a:gd name="connsiteX0" fmla="*/ 0 w 485469"/>
                  <a:gd name="connsiteY0" fmla="*/ 494530 h 1099821"/>
                  <a:gd name="connsiteX1" fmla="*/ 316305 w 485469"/>
                  <a:gd name="connsiteY1" fmla="*/ 0 h 1099821"/>
                  <a:gd name="connsiteX2" fmla="*/ 485469 w 485469"/>
                  <a:gd name="connsiteY2" fmla="*/ 518663 h 1099821"/>
                  <a:gd name="connsiteX3" fmla="*/ 321719 w 485469"/>
                  <a:gd name="connsiteY3" fmla="*/ 410925 h 1099821"/>
                  <a:gd name="connsiteX4" fmla="*/ 424395 w 485469"/>
                  <a:gd name="connsiteY4" fmla="*/ 1099819 h 1099821"/>
                  <a:gd name="connsiteX5" fmla="*/ 428275 w 485469"/>
                  <a:gd name="connsiteY5" fmla="*/ 1099821 h 1099821"/>
                  <a:gd name="connsiteX6" fmla="*/ 160713 w 485469"/>
                  <a:gd name="connsiteY6" fmla="*/ 387894 h 1099821"/>
                  <a:gd name="connsiteX7" fmla="*/ 0 w 485469"/>
                  <a:gd name="connsiteY7" fmla="*/ 494530 h 1099821"/>
                  <a:gd name="connsiteX0" fmla="*/ 0 w 485469"/>
                  <a:gd name="connsiteY0" fmla="*/ 494530 h 1099821"/>
                  <a:gd name="connsiteX1" fmla="*/ 316305 w 485469"/>
                  <a:gd name="connsiteY1" fmla="*/ 0 h 1099821"/>
                  <a:gd name="connsiteX2" fmla="*/ 485469 w 485469"/>
                  <a:gd name="connsiteY2" fmla="*/ 518663 h 1099821"/>
                  <a:gd name="connsiteX3" fmla="*/ 347563 w 485469"/>
                  <a:gd name="connsiteY3" fmla="*/ 410925 h 1099821"/>
                  <a:gd name="connsiteX4" fmla="*/ 424395 w 485469"/>
                  <a:gd name="connsiteY4" fmla="*/ 1099819 h 1099821"/>
                  <a:gd name="connsiteX5" fmla="*/ 428275 w 485469"/>
                  <a:gd name="connsiteY5" fmla="*/ 1099821 h 1099821"/>
                  <a:gd name="connsiteX6" fmla="*/ 160713 w 485469"/>
                  <a:gd name="connsiteY6" fmla="*/ 387894 h 1099821"/>
                  <a:gd name="connsiteX7" fmla="*/ 0 w 485469"/>
                  <a:gd name="connsiteY7" fmla="*/ 494530 h 1099821"/>
                  <a:gd name="connsiteX0" fmla="*/ 0 w 451010"/>
                  <a:gd name="connsiteY0" fmla="*/ 441091 h 1099821"/>
                  <a:gd name="connsiteX1" fmla="*/ 281846 w 451010"/>
                  <a:gd name="connsiteY1" fmla="*/ 0 h 1099821"/>
                  <a:gd name="connsiteX2" fmla="*/ 451010 w 451010"/>
                  <a:gd name="connsiteY2" fmla="*/ 518663 h 1099821"/>
                  <a:gd name="connsiteX3" fmla="*/ 313104 w 451010"/>
                  <a:gd name="connsiteY3" fmla="*/ 410925 h 1099821"/>
                  <a:gd name="connsiteX4" fmla="*/ 389936 w 451010"/>
                  <a:gd name="connsiteY4" fmla="*/ 1099819 h 1099821"/>
                  <a:gd name="connsiteX5" fmla="*/ 393816 w 451010"/>
                  <a:gd name="connsiteY5" fmla="*/ 1099821 h 1099821"/>
                  <a:gd name="connsiteX6" fmla="*/ 126254 w 451010"/>
                  <a:gd name="connsiteY6" fmla="*/ 387894 h 1099821"/>
                  <a:gd name="connsiteX7" fmla="*/ 0 w 451010"/>
                  <a:gd name="connsiteY7" fmla="*/ 441091 h 1099821"/>
                  <a:gd name="connsiteX0" fmla="*/ 0 w 451010"/>
                  <a:gd name="connsiteY0" fmla="*/ 441091 h 1099821"/>
                  <a:gd name="connsiteX1" fmla="*/ 281846 w 451010"/>
                  <a:gd name="connsiteY1" fmla="*/ 0 h 1099821"/>
                  <a:gd name="connsiteX2" fmla="*/ 451010 w 451010"/>
                  <a:gd name="connsiteY2" fmla="*/ 518663 h 1099821"/>
                  <a:gd name="connsiteX3" fmla="*/ 313104 w 451010"/>
                  <a:gd name="connsiteY3" fmla="*/ 410925 h 1099821"/>
                  <a:gd name="connsiteX4" fmla="*/ 389936 w 451010"/>
                  <a:gd name="connsiteY4" fmla="*/ 1099819 h 1099821"/>
                  <a:gd name="connsiteX5" fmla="*/ 393816 w 451010"/>
                  <a:gd name="connsiteY5" fmla="*/ 1099821 h 1099821"/>
                  <a:gd name="connsiteX6" fmla="*/ 152099 w 451010"/>
                  <a:gd name="connsiteY6" fmla="*/ 387894 h 1099821"/>
                  <a:gd name="connsiteX7" fmla="*/ 0 w 451010"/>
                  <a:gd name="connsiteY7" fmla="*/ 441091 h 109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010" h="1099821">
                    <a:moveTo>
                      <a:pt x="0" y="441091"/>
                    </a:moveTo>
                    <a:lnTo>
                      <a:pt x="281846" y="0"/>
                    </a:lnTo>
                    <a:lnTo>
                      <a:pt x="451010" y="518663"/>
                    </a:lnTo>
                    <a:lnTo>
                      <a:pt x="313104" y="410925"/>
                    </a:lnTo>
                    <a:cubicBezTo>
                      <a:pt x="281436" y="649941"/>
                      <a:pt x="219724" y="789550"/>
                      <a:pt x="389936" y="1099819"/>
                    </a:cubicBezTo>
                    <a:lnTo>
                      <a:pt x="393816" y="1099821"/>
                    </a:lnTo>
                    <a:cubicBezTo>
                      <a:pt x="69223" y="777676"/>
                      <a:pt x="144182" y="567535"/>
                      <a:pt x="152099" y="387894"/>
                    </a:cubicBezTo>
                    <a:lnTo>
                      <a:pt x="0" y="441091"/>
                    </a:lnTo>
                    <a:close/>
                  </a:path>
                </a:pathLst>
              </a:custGeom>
              <a:grpFill/>
              <a:ln w="12700">
                <a:solidFill>
                  <a:srgbClr val="9966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上矢印 61"/>
              <p:cNvSpPr/>
              <p:nvPr/>
            </p:nvSpPr>
            <p:spPr>
              <a:xfrm flipH="1" flipV="1">
                <a:off x="4644048" y="5341199"/>
                <a:ext cx="360000" cy="504000"/>
              </a:xfrm>
              <a:custGeom>
                <a:avLst/>
                <a:gdLst>
                  <a:gd name="connsiteX0" fmla="*/ 0 w 627456"/>
                  <a:gd name="connsiteY0" fmla="*/ 428703 h 1062627"/>
                  <a:gd name="connsiteX1" fmla="*/ 313728 w 627456"/>
                  <a:gd name="connsiteY1" fmla="*/ 0 h 1062627"/>
                  <a:gd name="connsiteX2" fmla="*/ 627456 w 627456"/>
                  <a:gd name="connsiteY2" fmla="*/ 428703 h 1062627"/>
                  <a:gd name="connsiteX3" fmla="*/ 424603 w 627456"/>
                  <a:gd name="connsiteY3" fmla="*/ 428703 h 1062627"/>
                  <a:gd name="connsiteX4" fmla="*/ 424603 w 627456"/>
                  <a:gd name="connsiteY4" fmla="*/ 1062627 h 1062627"/>
                  <a:gd name="connsiteX5" fmla="*/ 202853 w 627456"/>
                  <a:gd name="connsiteY5" fmla="*/ 1062627 h 1062627"/>
                  <a:gd name="connsiteX6" fmla="*/ 202853 w 627456"/>
                  <a:gd name="connsiteY6" fmla="*/ 428703 h 1062627"/>
                  <a:gd name="connsiteX7" fmla="*/ 0 w 627456"/>
                  <a:gd name="connsiteY7" fmla="*/ 428703 h 1062627"/>
                  <a:gd name="connsiteX0" fmla="*/ 0 w 627456"/>
                  <a:gd name="connsiteY0" fmla="*/ 428703 h 1074503"/>
                  <a:gd name="connsiteX1" fmla="*/ 313728 w 627456"/>
                  <a:gd name="connsiteY1" fmla="*/ 0 h 1074503"/>
                  <a:gd name="connsiteX2" fmla="*/ 627456 w 627456"/>
                  <a:gd name="connsiteY2" fmla="*/ 428703 h 1074503"/>
                  <a:gd name="connsiteX3" fmla="*/ 424603 w 627456"/>
                  <a:gd name="connsiteY3" fmla="*/ 428703 h 1074503"/>
                  <a:gd name="connsiteX4" fmla="*/ 424603 w 627456"/>
                  <a:gd name="connsiteY4" fmla="*/ 1062627 h 1074503"/>
                  <a:gd name="connsiteX5" fmla="*/ 428484 w 627456"/>
                  <a:gd name="connsiteY5" fmla="*/ 1074503 h 1074503"/>
                  <a:gd name="connsiteX6" fmla="*/ 202853 w 627456"/>
                  <a:gd name="connsiteY6" fmla="*/ 428703 h 1074503"/>
                  <a:gd name="connsiteX7" fmla="*/ 0 w 627456"/>
                  <a:gd name="connsiteY7" fmla="*/ 428703 h 1074503"/>
                  <a:gd name="connsiteX0" fmla="*/ 0 w 627456"/>
                  <a:gd name="connsiteY0" fmla="*/ 428703 h 1074503"/>
                  <a:gd name="connsiteX1" fmla="*/ 313728 w 627456"/>
                  <a:gd name="connsiteY1" fmla="*/ 0 h 1074503"/>
                  <a:gd name="connsiteX2" fmla="*/ 627456 w 627456"/>
                  <a:gd name="connsiteY2" fmla="*/ 428703 h 1074503"/>
                  <a:gd name="connsiteX3" fmla="*/ 424603 w 627456"/>
                  <a:gd name="connsiteY3" fmla="*/ 428703 h 1074503"/>
                  <a:gd name="connsiteX4" fmla="*/ 424603 w 627456"/>
                  <a:gd name="connsiteY4" fmla="*/ 1062627 h 1074503"/>
                  <a:gd name="connsiteX5" fmla="*/ 428484 w 627456"/>
                  <a:gd name="connsiteY5" fmla="*/ 1074503 h 1074503"/>
                  <a:gd name="connsiteX6" fmla="*/ 202853 w 627456"/>
                  <a:gd name="connsiteY6" fmla="*/ 428703 h 1074503"/>
                  <a:gd name="connsiteX7" fmla="*/ 0 w 627456"/>
                  <a:gd name="connsiteY7" fmla="*/ 428703 h 1074503"/>
                  <a:gd name="connsiteX0" fmla="*/ 0 w 627456"/>
                  <a:gd name="connsiteY0" fmla="*/ 428703 h 1074503"/>
                  <a:gd name="connsiteX1" fmla="*/ 313728 w 627456"/>
                  <a:gd name="connsiteY1" fmla="*/ 0 h 1074503"/>
                  <a:gd name="connsiteX2" fmla="*/ 627456 w 627456"/>
                  <a:gd name="connsiteY2" fmla="*/ 428703 h 1074503"/>
                  <a:gd name="connsiteX3" fmla="*/ 424603 w 627456"/>
                  <a:gd name="connsiteY3" fmla="*/ 428703 h 1074503"/>
                  <a:gd name="connsiteX4" fmla="*/ 424603 w 627456"/>
                  <a:gd name="connsiteY4" fmla="*/ 1062627 h 1074503"/>
                  <a:gd name="connsiteX5" fmla="*/ 428484 w 627456"/>
                  <a:gd name="connsiteY5" fmla="*/ 1074503 h 1074503"/>
                  <a:gd name="connsiteX6" fmla="*/ 202853 w 627456"/>
                  <a:gd name="connsiteY6" fmla="*/ 428703 h 1074503"/>
                  <a:gd name="connsiteX7" fmla="*/ 0 w 627456"/>
                  <a:gd name="connsiteY7" fmla="*/ 428703 h 1074503"/>
                  <a:gd name="connsiteX0" fmla="*/ 0 w 627456"/>
                  <a:gd name="connsiteY0" fmla="*/ 428703 h 1062628"/>
                  <a:gd name="connsiteX1" fmla="*/ 313728 w 627456"/>
                  <a:gd name="connsiteY1" fmla="*/ 0 h 1062628"/>
                  <a:gd name="connsiteX2" fmla="*/ 627456 w 627456"/>
                  <a:gd name="connsiteY2" fmla="*/ 428703 h 1062628"/>
                  <a:gd name="connsiteX3" fmla="*/ 424603 w 627456"/>
                  <a:gd name="connsiteY3" fmla="*/ 428703 h 1062628"/>
                  <a:gd name="connsiteX4" fmla="*/ 424603 w 627456"/>
                  <a:gd name="connsiteY4" fmla="*/ 1062627 h 1062628"/>
                  <a:gd name="connsiteX5" fmla="*/ 535362 w 627456"/>
                  <a:gd name="connsiteY5" fmla="*/ 1062628 h 1062628"/>
                  <a:gd name="connsiteX6" fmla="*/ 202853 w 627456"/>
                  <a:gd name="connsiteY6" fmla="*/ 428703 h 1062628"/>
                  <a:gd name="connsiteX7" fmla="*/ 0 w 627456"/>
                  <a:gd name="connsiteY7" fmla="*/ 428703 h 1062628"/>
                  <a:gd name="connsiteX0" fmla="*/ 0 w 627456"/>
                  <a:gd name="connsiteY0" fmla="*/ 428703 h 1074502"/>
                  <a:gd name="connsiteX1" fmla="*/ 313728 w 627456"/>
                  <a:gd name="connsiteY1" fmla="*/ 0 h 1074502"/>
                  <a:gd name="connsiteX2" fmla="*/ 627456 w 627456"/>
                  <a:gd name="connsiteY2" fmla="*/ 428703 h 1074502"/>
                  <a:gd name="connsiteX3" fmla="*/ 424603 w 627456"/>
                  <a:gd name="connsiteY3" fmla="*/ 428703 h 1074502"/>
                  <a:gd name="connsiteX4" fmla="*/ 507730 w 627456"/>
                  <a:gd name="connsiteY4" fmla="*/ 1074502 h 1074502"/>
                  <a:gd name="connsiteX5" fmla="*/ 535362 w 627456"/>
                  <a:gd name="connsiteY5" fmla="*/ 1062628 h 1074502"/>
                  <a:gd name="connsiteX6" fmla="*/ 202853 w 627456"/>
                  <a:gd name="connsiteY6" fmla="*/ 428703 h 1074502"/>
                  <a:gd name="connsiteX7" fmla="*/ 0 w 627456"/>
                  <a:gd name="connsiteY7" fmla="*/ 428703 h 1074502"/>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35362 w 627456"/>
                  <a:gd name="connsiteY5" fmla="*/ 1086379 h 1086379"/>
                  <a:gd name="connsiteX6" fmla="*/ 202853 w 627456"/>
                  <a:gd name="connsiteY6" fmla="*/ 428703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202853 w 627456"/>
                  <a:gd name="connsiteY6" fmla="*/ 428703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202853 w 627456"/>
                  <a:gd name="connsiteY6" fmla="*/ 428703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179102 w 627456"/>
                  <a:gd name="connsiteY6" fmla="*/ 440579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179102 w 627456"/>
                  <a:gd name="connsiteY6" fmla="*/ 440579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179102 w 627456"/>
                  <a:gd name="connsiteY6" fmla="*/ 440579 h 1086379"/>
                  <a:gd name="connsiteX7" fmla="*/ 0 w 627456"/>
                  <a:gd name="connsiteY7" fmla="*/ 428703 h 1086379"/>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511610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511610 w 627456"/>
                  <a:gd name="connsiteY5" fmla="*/ 1074504 h 1074504"/>
                  <a:gd name="connsiteX6" fmla="*/ 218203 w 627456"/>
                  <a:gd name="connsiteY6" fmla="*/ 375936 h 1074504"/>
                  <a:gd name="connsiteX7" fmla="*/ 0 w 627456"/>
                  <a:gd name="connsiteY7" fmla="*/ 428703 h 1074504"/>
                  <a:gd name="connsiteX0" fmla="*/ 0 w 578580"/>
                  <a:gd name="connsiteY0" fmla="*/ 482572 h 1074504"/>
                  <a:gd name="connsiteX1" fmla="*/ 264852 w 578580"/>
                  <a:gd name="connsiteY1" fmla="*/ 0 h 1074504"/>
                  <a:gd name="connsiteX2" fmla="*/ 578580 w 578580"/>
                  <a:gd name="connsiteY2" fmla="*/ 428703 h 1074504"/>
                  <a:gd name="connsiteX3" fmla="*/ 375727 w 578580"/>
                  <a:gd name="connsiteY3" fmla="*/ 428703 h 1074504"/>
                  <a:gd name="connsiteX4" fmla="*/ 458854 w 578580"/>
                  <a:gd name="connsiteY4" fmla="*/ 1074502 h 1074504"/>
                  <a:gd name="connsiteX5" fmla="*/ 462734 w 578580"/>
                  <a:gd name="connsiteY5" fmla="*/ 1074504 h 1074504"/>
                  <a:gd name="connsiteX6" fmla="*/ 169327 w 578580"/>
                  <a:gd name="connsiteY6" fmla="*/ 375936 h 1074504"/>
                  <a:gd name="connsiteX7" fmla="*/ 0 w 578580"/>
                  <a:gd name="connsiteY7" fmla="*/ 482572 h 1074504"/>
                  <a:gd name="connsiteX0" fmla="*/ 0 w 578580"/>
                  <a:gd name="connsiteY0" fmla="*/ 482572 h 1074504"/>
                  <a:gd name="connsiteX1" fmla="*/ 264852 w 578580"/>
                  <a:gd name="connsiteY1" fmla="*/ 0 h 1074504"/>
                  <a:gd name="connsiteX2" fmla="*/ 578580 w 578580"/>
                  <a:gd name="connsiteY2" fmla="*/ 428703 h 1074504"/>
                  <a:gd name="connsiteX3" fmla="*/ 356178 w 578580"/>
                  <a:gd name="connsiteY3" fmla="*/ 385608 h 1074504"/>
                  <a:gd name="connsiteX4" fmla="*/ 458854 w 578580"/>
                  <a:gd name="connsiteY4" fmla="*/ 1074502 h 1074504"/>
                  <a:gd name="connsiteX5" fmla="*/ 462734 w 578580"/>
                  <a:gd name="connsiteY5" fmla="*/ 1074504 h 1074504"/>
                  <a:gd name="connsiteX6" fmla="*/ 169327 w 578580"/>
                  <a:gd name="connsiteY6" fmla="*/ 375936 h 1074504"/>
                  <a:gd name="connsiteX7" fmla="*/ 0 w 578580"/>
                  <a:gd name="connsiteY7" fmla="*/ 482572 h 1074504"/>
                  <a:gd name="connsiteX0" fmla="*/ 0 w 559029"/>
                  <a:gd name="connsiteY0" fmla="*/ 482572 h 1074504"/>
                  <a:gd name="connsiteX1" fmla="*/ 264852 w 559029"/>
                  <a:gd name="connsiteY1" fmla="*/ 0 h 1074504"/>
                  <a:gd name="connsiteX2" fmla="*/ 559029 w 559029"/>
                  <a:gd name="connsiteY2" fmla="*/ 504119 h 1074504"/>
                  <a:gd name="connsiteX3" fmla="*/ 356178 w 559029"/>
                  <a:gd name="connsiteY3" fmla="*/ 385608 h 1074504"/>
                  <a:gd name="connsiteX4" fmla="*/ 458854 w 559029"/>
                  <a:gd name="connsiteY4" fmla="*/ 1074502 h 1074504"/>
                  <a:gd name="connsiteX5" fmla="*/ 462734 w 559029"/>
                  <a:gd name="connsiteY5" fmla="*/ 1074504 h 1074504"/>
                  <a:gd name="connsiteX6" fmla="*/ 169327 w 559029"/>
                  <a:gd name="connsiteY6" fmla="*/ 375936 h 1074504"/>
                  <a:gd name="connsiteX7" fmla="*/ 0 w 559029"/>
                  <a:gd name="connsiteY7" fmla="*/ 482572 h 1074504"/>
                  <a:gd name="connsiteX0" fmla="*/ 0 w 519928"/>
                  <a:gd name="connsiteY0" fmla="*/ 482572 h 1074504"/>
                  <a:gd name="connsiteX1" fmla="*/ 264852 w 519928"/>
                  <a:gd name="connsiteY1" fmla="*/ 0 h 1074504"/>
                  <a:gd name="connsiteX2" fmla="*/ 519928 w 519928"/>
                  <a:gd name="connsiteY2" fmla="*/ 493346 h 1074504"/>
                  <a:gd name="connsiteX3" fmla="*/ 356178 w 519928"/>
                  <a:gd name="connsiteY3" fmla="*/ 385608 h 1074504"/>
                  <a:gd name="connsiteX4" fmla="*/ 458854 w 519928"/>
                  <a:gd name="connsiteY4" fmla="*/ 1074502 h 1074504"/>
                  <a:gd name="connsiteX5" fmla="*/ 462734 w 519928"/>
                  <a:gd name="connsiteY5" fmla="*/ 1074504 h 1074504"/>
                  <a:gd name="connsiteX6" fmla="*/ 169327 w 519928"/>
                  <a:gd name="connsiteY6" fmla="*/ 375936 h 1074504"/>
                  <a:gd name="connsiteX7" fmla="*/ 0 w 519928"/>
                  <a:gd name="connsiteY7" fmla="*/ 482572 h 1074504"/>
                  <a:gd name="connsiteX0" fmla="*/ 0 w 519928"/>
                  <a:gd name="connsiteY0" fmla="*/ 507889 h 1099821"/>
                  <a:gd name="connsiteX1" fmla="*/ 316304 w 519928"/>
                  <a:gd name="connsiteY1" fmla="*/ 0 h 1099821"/>
                  <a:gd name="connsiteX2" fmla="*/ 519928 w 519928"/>
                  <a:gd name="connsiteY2" fmla="*/ 518663 h 1099821"/>
                  <a:gd name="connsiteX3" fmla="*/ 356178 w 519928"/>
                  <a:gd name="connsiteY3" fmla="*/ 410925 h 1099821"/>
                  <a:gd name="connsiteX4" fmla="*/ 458854 w 519928"/>
                  <a:gd name="connsiteY4" fmla="*/ 1099819 h 1099821"/>
                  <a:gd name="connsiteX5" fmla="*/ 462734 w 519928"/>
                  <a:gd name="connsiteY5" fmla="*/ 1099821 h 1099821"/>
                  <a:gd name="connsiteX6" fmla="*/ 169327 w 519928"/>
                  <a:gd name="connsiteY6" fmla="*/ 401253 h 1099821"/>
                  <a:gd name="connsiteX7" fmla="*/ 0 w 519928"/>
                  <a:gd name="connsiteY7" fmla="*/ 507889 h 1099821"/>
                  <a:gd name="connsiteX0" fmla="*/ 0 w 519928"/>
                  <a:gd name="connsiteY0" fmla="*/ 507889 h 1099821"/>
                  <a:gd name="connsiteX1" fmla="*/ 316304 w 519928"/>
                  <a:gd name="connsiteY1" fmla="*/ 0 h 1099821"/>
                  <a:gd name="connsiteX2" fmla="*/ 519928 w 519928"/>
                  <a:gd name="connsiteY2" fmla="*/ 518663 h 1099821"/>
                  <a:gd name="connsiteX3" fmla="*/ 356178 w 519928"/>
                  <a:gd name="connsiteY3" fmla="*/ 410925 h 1099821"/>
                  <a:gd name="connsiteX4" fmla="*/ 458854 w 519928"/>
                  <a:gd name="connsiteY4" fmla="*/ 1099819 h 1099821"/>
                  <a:gd name="connsiteX5" fmla="*/ 462734 w 519928"/>
                  <a:gd name="connsiteY5" fmla="*/ 1099821 h 1099821"/>
                  <a:gd name="connsiteX6" fmla="*/ 195172 w 519928"/>
                  <a:gd name="connsiteY6" fmla="*/ 387894 h 1099821"/>
                  <a:gd name="connsiteX7" fmla="*/ 0 w 519928"/>
                  <a:gd name="connsiteY7" fmla="*/ 507889 h 1099821"/>
                  <a:gd name="connsiteX0" fmla="*/ 0 w 485469"/>
                  <a:gd name="connsiteY0" fmla="*/ 494530 h 1099821"/>
                  <a:gd name="connsiteX1" fmla="*/ 281845 w 485469"/>
                  <a:gd name="connsiteY1" fmla="*/ 0 h 1099821"/>
                  <a:gd name="connsiteX2" fmla="*/ 485469 w 485469"/>
                  <a:gd name="connsiteY2" fmla="*/ 518663 h 1099821"/>
                  <a:gd name="connsiteX3" fmla="*/ 321719 w 485469"/>
                  <a:gd name="connsiteY3" fmla="*/ 410925 h 1099821"/>
                  <a:gd name="connsiteX4" fmla="*/ 424395 w 485469"/>
                  <a:gd name="connsiteY4" fmla="*/ 1099819 h 1099821"/>
                  <a:gd name="connsiteX5" fmla="*/ 428275 w 485469"/>
                  <a:gd name="connsiteY5" fmla="*/ 1099821 h 1099821"/>
                  <a:gd name="connsiteX6" fmla="*/ 160713 w 485469"/>
                  <a:gd name="connsiteY6" fmla="*/ 387894 h 1099821"/>
                  <a:gd name="connsiteX7" fmla="*/ 0 w 485469"/>
                  <a:gd name="connsiteY7" fmla="*/ 494530 h 1099821"/>
                  <a:gd name="connsiteX0" fmla="*/ 0 w 485469"/>
                  <a:gd name="connsiteY0" fmla="*/ 494530 h 1099821"/>
                  <a:gd name="connsiteX1" fmla="*/ 316305 w 485469"/>
                  <a:gd name="connsiteY1" fmla="*/ 0 h 1099821"/>
                  <a:gd name="connsiteX2" fmla="*/ 485469 w 485469"/>
                  <a:gd name="connsiteY2" fmla="*/ 518663 h 1099821"/>
                  <a:gd name="connsiteX3" fmla="*/ 321719 w 485469"/>
                  <a:gd name="connsiteY3" fmla="*/ 410925 h 1099821"/>
                  <a:gd name="connsiteX4" fmla="*/ 424395 w 485469"/>
                  <a:gd name="connsiteY4" fmla="*/ 1099819 h 1099821"/>
                  <a:gd name="connsiteX5" fmla="*/ 428275 w 485469"/>
                  <a:gd name="connsiteY5" fmla="*/ 1099821 h 1099821"/>
                  <a:gd name="connsiteX6" fmla="*/ 160713 w 485469"/>
                  <a:gd name="connsiteY6" fmla="*/ 387894 h 1099821"/>
                  <a:gd name="connsiteX7" fmla="*/ 0 w 485469"/>
                  <a:gd name="connsiteY7" fmla="*/ 494530 h 1099821"/>
                  <a:gd name="connsiteX0" fmla="*/ 0 w 485469"/>
                  <a:gd name="connsiteY0" fmla="*/ 494530 h 1099821"/>
                  <a:gd name="connsiteX1" fmla="*/ 316305 w 485469"/>
                  <a:gd name="connsiteY1" fmla="*/ 0 h 1099821"/>
                  <a:gd name="connsiteX2" fmla="*/ 485469 w 485469"/>
                  <a:gd name="connsiteY2" fmla="*/ 518663 h 1099821"/>
                  <a:gd name="connsiteX3" fmla="*/ 347563 w 485469"/>
                  <a:gd name="connsiteY3" fmla="*/ 410925 h 1099821"/>
                  <a:gd name="connsiteX4" fmla="*/ 424395 w 485469"/>
                  <a:gd name="connsiteY4" fmla="*/ 1099819 h 1099821"/>
                  <a:gd name="connsiteX5" fmla="*/ 428275 w 485469"/>
                  <a:gd name="connsiteY5" fmla="*/ 1099821 h 1099821"/>
                  <a:gd name="connsiteX6" fmla="*/ 160713 w 485469"/>
                  <a:gd name="connsiteY6" fmla="*/ 387894 h 1099821"/>
                  <a:gd name="connsiteX7" fmla="*/ 0 w 485469"/>
                  <a:gd name="connsiteY7" fmla="*/ 494530 h 1099821"/>
                  <a:gd name="connsiteX0" fmla="*/ 0 w 451010"/>
                  <a:gd name="connsiteY0" fmla="*/ 441091 h 1099821"/>
                  <a:gd name="connsiteX1" fmla="*/ 281846 w 451010"/>
                  <a:gd name="connsiteY1" fmla="*/ 0 h 1099821"/>
                  <a:gd name="connsiteX2" fmla="*/ 451010 w 451010"/>
                  <a:gd name="connsiteY2" fmla="*/ 518663 h 1099821"/>
                  <a:gd name="connsiteX3" fmla="*/ 313104 w 451010"/>
                  <a:gd name="connsiteY3" fmla="*/ 410925 h 1099821"/>
                  <a:gd name="connsiteX4" fmla="*/ 389936 w 451010"/>
                  <a:gd name="connsiteY4" fmla="*/ 1099819 h 1099821"/>
                  <a:gd name="connsiteX5" fmla="*/ 393816 w 451010"/>
                  <a:gd name="connsiteY5" fmla="*/ 1099821 h 1099821"/>
                  <a:gd name="connsiteX6" fmla="*/ 126254 w 451010"/>
                  <a:gd name="connsiteY6" fmla="*/ 387894 h 1099821"/>
                  <a:gd name="connsiteX7" fmla="*/ 0 w 451010"/>
                  <a:gd name="connsiteY7" fmla="*/ 441091 h 1099821"/>
                  <a:gd name="connsiteX0" fmla="*/ 0 w 451010"/>
                  <a:gd name="connsiteY0" fmla="*/ 441091 h 1099821"/>
                  <a:gd name="connsiteX1" fmla="*/ 281846 w 451010"/>
                  <a:gd name="connsiteY1" fmla="*/ 0 h 1099821"/>
                  <a:gd name="connsiteX2" fmla="*/ 451010 w 451010"/>
                  <a:gd name="connsiteY2" fmla="*/ 518663 h 1099821"/>
                  <a:gd name="connsiteX3" fmla="*/ 313104 w 451010"/>
                  <a:gd name="connsiteY3" fmla="*/ 410925 h 1099821"/>
                  <a:gd name="connsiteX4" fmla="*/ 389936 w 451010"/>
                  <a:gd name="connsiteY4" fmla="*/ 1099819 h 1099821"/>
                  <a:gd name="connsiteX5" fmla="*/ 393816 w 451010"/>
                  <a:gd name="connsiteY5" fmla="*/ 1099821 h 1099821"/>
                  <a:gd name="connsiteX6" fmla="*/ 152099 w 451010"/>
                  <a:gd name="connsiteY6" fmla="*/ 387894 h 1099821"/>
                  <a:gd name="connsiteX7" fmla="*/ 0 w 451010"/>
                  <a:gd name="connsiteY7" fmla="*/ 441091 h 109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010" h="1099821">
                    <a:moveTo>
                      <a:pt x="0" y="441091"/>
                    </a:moveTo>
                    <a:lnTo>
                      <a:pt x="281846" y="0"/>
                    </a:lnTo>
                    <a:lnTo>
                      <a:pt x="451010" y="518663"/>
                    </a:lnTo>
                    <a:lnTo>
                      <a:pt x="313104" y="410925"/>
                    </a:lnTo>
                    <a:cubicBezTo>
                      <a:pt x="281436" y="649941"/>
                      <a:pt x="219724" y="789550"/>
                      <a:pt x="389936" y="1099819"/>
                    </a:cubicBezTo>
                    <a:lnTo>
                      <a:pt x="393816" y="1099821"/>
                    </a:lnTo>
                    <a:cubicBezTo>
                      <a:pt x="69223" y="777676"/>
                      <a:pt x="144182" y="567535"/>
                      <a:pt x="152099" y="387894"/>
                    </a:cubicBezTo>
                    <a:lnTo>
                      <a:pt x="0" y="441091"/>
                    </a:lnTo>
                    <a:close/>
                  </a:path>
                </a:pathLst>
              </a:custGeom>
              <a:grpFill/>
              <a:ln w="12700">
                <a:solidFill>
                  <a:srgbClr val="9966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3" name="グループ化 82"/>
            <p:cNvGrpSpPr/>
            <p:nvPr/>
          </p:nvGrpSpPr>
          <p:grpSpPr>
            <a:xfrm rot="5400000">
              <a:off x="3958388" y="5323498"/>
              <a:ext cx="1035636" cy="504000"/>
              <a:chOff x="3968412" y="5341199"/>
              <a:chExt cx="1035636" cy="504000"/>
            </a:xfrm>
            <a:grpFill/>
          </p:grpSpPr>
          <p:sp>
            <p:nvSpPr>
              <p:cNvPr id="84" name="上矢印 61"/>
              <p:cNvSpPr/>
              <p:nvPr/>
            </p:nvSpPr>
            <p:spPr>
              <a:xfrm>
                <a:off x="3968412" y="5341199"/>
                <a:ext cx="360000" cy="504000"/>
              </a:xfrm>
              <a:custGeom>
                <a:avLst/>
                <a:gdLst>
                  <a:gd name="connsiteX0" fmla="*/ 0 w 627456"/>
                  <a:gd name="connsiteY0" fmla="*/ 428703 h 1062627"/>
                  <a:gd name="connsiteX1" fmla="*/ 313728 w 627456"/>
                  <a:gd name="connsiteY1" fmla="*/ 0 h 1062627"/>
                  <a:gd name="connsiteX2" fmla="*/ 627456 w 627456"/>
                  <a:gd name="connsiteY2" fmla="*/ 428703 h 1062627"/>
                  <a:gd name="connsiteX3" fmla="*/ 424603 w 627456"/>
                  <a:gd name="connsiteY3" fmla="*/ 428703 h 1062627"/>
                  <a:gd name="connsiteX4" fmla="*/ 424603 w 627456"/>
                  <a:gd name="connsiteY4" fmla="*/ 1062627 h 1062627"/>
                  <a:gd name="connsiteX5" fmla="*/ 202853 w 627456"/>
                  <a:gd name="connsiteY5" fmla="*/ 1062627 h 1062627"/>
                  <a:gd name="connsiteX6" fmla="*/ 202853 w 627456"/>
                  <a:gd name="connsiteY6" fmla="*/ 428703 h 1062627"/>
                  <a:gd name="connsiteX7" fmla="*/ 0 w 627456"/>
                  <a:gd name="connsiteY7" fmla="*/ 428703 h 1062627"/>
                  <a:gd name="connsiteX0" fmla="*/ 0 w 627456"/>
                  <a:gd name="connsiteY0" fmla="*/ 428703 h 1074503"/>
                  <a:gd name="connsiteX1" fmla="*/ 313728 w 627456"/>
                  <a:gd name="connsiteY1" fmla="*/ 0 h 1074503"/>
                  <a:gd name="connsiteX2" fmla="*/ 627456 w 627456"/>
                  <a:gd name="connsiteY2" fmla="*/ 428703 h 1074503"/>
                  <a:gd name="connsiteX3" fmla="*/ 424603 w 627456"/>
                  <a:gd name="connsiteY3" fmla="*/ 428703 h 1074503"/>
                  <a:gd name="connsiteX4" fmla="*/ 424603 w 627456"/>
                  <a:gd name="connsiteY4" fmla="*/ 1062627 h 1074503"/>
                  <a:gd name="connsiteX5" fmla="*/ 428484 w 627456"/>
                  <a:gd name="connsiteY5" fmla="*/ 1074503 h 1074503"/>
                  <a:gd name="connsiteX6" fmla="*/ 202853 w 627456"/>
                  <a:gd name="connsiteY6" fmla="*/ 428703 h 1074503"/>
                  <a:gd name="connsiteX7" fmla="*/ 0 w 627456"/>
                  <a:gd name="connsiteY7" fmla="*/ 428703 h 1074503"/>
                  <a:gd name="connsiteX0" fmla="*/ 0 w 627456"/>
                  <a:gd name="connsiteY0" fmla="*/ 428703 h 1074503"/>
                  <a:gd name="connsiteX1" fmla="*/ 313728 w 627456"/>
                  <a:gd name="connsiteY1" fmla="*/ 0 h 1074503"/>
                  <a:gd name="connsiteX2" fmla="*/ 627456 w 627456"/>
                  <a:gd name="connsiteY2" fmla="*/ 428703 h 1074503"/>
                  <a:gd name="connsiteX3" fmla="*/ 424603 w 627456"/>
                  <a:gd name="connsiteY3" fmla="*/ 428703 h 1074503"/>
                  <a:gd name="connsiteX4" fmla="*/ 424603 w 627456"/>
                  <a:gd name="connsiteY4" fmla="*/ 1062627 h 1074503"/>
                  <a:gd name="connsiteX5" fmla="*/ 428484 w 627456"/>
                  <a:gd name="connsiteY5" fmla="*/ 1074503 h 1074503"/>
                  <a:gd name="connsiteX6" fmla="*/ 202853 w 627456"/>
                  <a:gd name="connsiteY6" fmla="*/ 428703 h 1074503"/>
                  <a:gd name="connsiteX7" fmla="*/ 0 w 627456"/>
                  <a:gd name="connsiteY7" fmla="*/ 428703 h 1074503"/>
                  <a:gd name="connsiteX0" fmla="*/ 0 w 627456"/>
                  <a:gd name="connsiteY0" fmla="*/ 428703 h 1074503"/>
                  <a:gd name="connsiteX1" fmla="*/ 313728 w 627456"/>
                  <a:gd name="connsiteY1" fmla="*/ 0 h 1074503"/>
                  <a:gd name="connsiteX2" fmla="*/ 627456 w 627456"/>
                  <a:gd name="connsiteY2" fmla="*/ 428703 h 1074503"/>
                  <a:gd name="connsiteX3" fmla="*/ 424603 w 627456"/>
                  <a:gd name="connsiteY3" fmla="*/ 428703 h 1074503"/>
                  <a:gd name="connsiteX4" fmla="*/ 424603 w 627456"/>
                  <a:gd name="connsiteY4" fmla="*/ 1062627 h 1074503"/>
                  <a:gd name="connsiteX5" fmla="*/ 428484 w 627456"/>
                  <a:gd name="connsiteY5" fmla="*/ 1074503 h 1074503"/>
                  <a:gd name="connsiteX6" fmla="*/ 202853 w 627456"/>
                  <a:gd name="connsiteY6" fmla="*/ 428703 h 1074503"/>
                  <a:gd name="connsiteX7" fmla="*/ 0 w 627456"/>
                  <a:gd name="connsiteY7" fmla="*/ 428703 h 1074503"/>
                  <a:gd name="connsiteX0" fmla="*/ 0 w 627456"/>
                  <a:gd name="connsiteY0" fmla="*/ 428703 h 1062628"/>
                  <a:gd name="connsiteX1" fmla="*/ 313728 w 627456"/>
                  <a:gd name="connsiteY1" fmla="*/ 0 h 1062628"/>
                  <a:gd name="connsiteX2" fmla="*/ 627456 w 627456"/>
                  <a:gd name="connsiteY2" fmla="*/ 428703 h 1062628"/>
                  <a:gd name="connsiteX3" fmla="*/ 424603 w 627456"/>
                  <a:gd name="connsiteY3" fmla="*/ 428703 h 1062628"/>
                  <a:gd name="connsiteX4" fmla="*/ 424603 w 627456"/>
                  <a:gd name="connsiteY4" fmla="*/ 1062627 h 1062628"/>
                  <a:gd name="connsiteX5" fmla="*/ 535362 w 627456"/>
                  <a:gd name="connsiteY5" fmla="*/ 1062628 h 1062628"/>
                  <a:gd name="connsiteX6" fmla="*/ 202853 w 627456"/>
                  <a:gd name="connsiteY6" fmla="*/ 428703 h 1062628"/>
                  <a:gd name="connsiteX7" fmla="*/ 0 w 627456"/>
                  <a:gd name="connsiteY7" fmla="*/ 428703 h 1062628"/>
                  <a:gd name="connsiteX0" fmla="*/ 0 w 627456"/>
                  <a:gd name="connsiteY0" fmla="*/ 428703 h 1074502"/>
                  <a:gd name="connsiteX1" fmla="*/ 313728 w 627456"/>
                  <a:gd name="connsiteY1" fmla="*/ 0 h 1074502"/>
                  <a:gd name="connsiteX2" fmla="*/ 627456 w 627456"/>
                  <a:gd name="connsiteY2" fmla="*/ 428703 h 1074502"/>
                  <a:gd name="connsiteX3" fmla="*/ 424603 w 627456"/>
                  <a:gd name="connsiteY3" fmla="*/ 428703 h 1074502"/>
                  <a:gd name="connsiteX4" fmla="*/ 507730 w 627456"/>
                  <a:gd name="connsiteY4" fmla="*/ 1074502 h 1074502"/>
                  <a:gd name="connsiteX5" fmla="*/ 535362 w 627456"/>
                  <a:gd name="connsiteY5" fmla="*/ 1062628 h 1074502"/>
                  <a:gd name="connsiteX6" fmla="*/ 202853 w 627456"/>
                  <a:gd name="connsiteY6" fmla="*/ 428703 h 1074502"/>
                  <a:gd name="connsiteX7" fmla="*/ 0 w 627456"/>
                  <a:gd name="connsiteY7" fmla="*/ 428703 h 1074502"/>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35362 w 627456"/>
                  <a:gd name="connsiteY5" fmla="*/ 1086379 h 1086379"/>
                  <a:gd name="connsiteX6" fmla="*/ 202853 w 627456"/>
                  <a:gd name="connsiteY6" fmla="*/ 428703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202853 w 627456"/>
                  <a:gd name="connsiteY6" fmla="*/ 428703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202853 w 627456"/>
                  <a:gd name="connsiteY6" fmla="*/ 428703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179102 w 627456"/>
                  <a:gd name="connsiteY6" fmla="*/ 440579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179102 w 627456"/>
                  <a:gd name="connsiteY6" fmla="*/ 440579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179102 w 627456"/>
                  <a:gd name="connsiteY6" fmla="*/ 440579 h 1086379"/>
                  <a:gd name="connsiteX7" fmla="*/ 0 w 627456"/>
                  <a:gd name="connsiteY7" fmla="*/ 428703 h 1086379"/>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511610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511610 w 627456"/>
                  <a:gd name="connsiteY5" fmla="*/ 1074504 h 1074504"/>
                  <a:gd name="connsiteX6" fmla="*/ 218203 w 627456"/>
                  <a:gd name="connsiteY6" fmla="*/ 375936 h 1074504"/>
                  <a:gd name="connsiteX7" fmla="*/ 0 w 627456"/>
                  <a:gd name="connsiteY7" fmla="*/ 428703 h 1074504"/>
                  <a:gd name="connsiteX0" fmla="*/ 0 w 578580"/>
                  <a:gd name="connsiteY0" fmla="*/ 482572 h 1074504"/>
                  <a:gd name="connsiteX1" fmla="*/ 264852 w 578580"/>
                  <a:gd name="connsiteY1" fmla="*/ 0 h 1074504"/>
                  <a:gd name="connsiteX2" fmla="*/ 578580 w 578580"/>
                  <a:gd name="connsiteY2" fmla="*/ 428703 h 1074504"/>
                  <a:gd name="connsiteX3" fmla="*/ 375727 w 578580"/>
                  <a:gd name="connsiteY3" fmla="*/ 428703 h 1074504"/>
                  <a:gd name="connsiteX4" fmla="*/ 458854 w 578580"/>
                  <a:gd name="connsiteY4" fmla="*/ 1074502 h 1074504"/>
                  <a:gd name="connsiteX5" fmla="*/ 462734 w 578580"/>
                  <a:gd name="connsiteY5" fmla="*/ 1074504 h 1074504"/>
                  <a:gd name="connsiteX6" fmla="*/ 169327 w 578580"/>
                  <a:gd name="connsiteY6" fmla="*/ 375936 h 1074504"/>
                  <a:gd name="connsiteX7" fmla="*/ 0 w 578580"/>
                  <a:gd name="connsiteY7" fmla="*/ 482572 h 1074504"/>
                  <a:gd name="connsiteX0" fmla="*/ 0 w 578580"/>
                  <a:gd name="connsiteY0" fmla="*/ 482572 h 1074504"/>
                  <a:gd name="connsiteX1" fmla="*/ 264852 w 578580"/>
                  <a:gd name="connsiteY1" fmla="*/ 0 h 1074504"/>
                  <a:gd name="connsiteX2" fmla="*/ 578580 w 578580"/>
                  <a:gd name="connsiteY2" fmla="*/ 428703 h 1074504"/>
                  <a:gd name="connsiteX3" fmla="*/ 356178 w 578580"/>
                  <a:gd name="connsiteY3" fmla="*/ 385608 h 1074504"/>
                  <a:gd name="connsiteX4" fmla="*/ 458854 w 578580"/>
                  <a:gd name="connsiteY4" fmla="*/ 1074502 h 1074504"/>
                  <a:gd name="connsiteX5" fmla="*/ 462734 w 578580"/>
                  <a:gd name="connsiteY5" fmla="*/ 1074504 h 1074504"/>
                  <a:gd name="connsiteX6" fmla="*/ 169327 w 578580"/>
                  <a:gd name="connsiteY6" fmla="*/ 375936 h 1074504"/>
                  <a:gd name="connsiteX7" fmla="*/ 0 w 578580"/>
                  <a:gd name="connsiteY7" fmla="*/ 482572 h 1074504"/>
                  <a:gd name="connsiteX0" fmla="*/ 0 w 559029"/>
                  <a:gd name="connsiteY0" fmla="*/ 482572 h 1074504"/>
                  <a:gd name="connsiteX1" fmla="*/ 264852 w 559029"/>
                  <a:gd name="connsiteY1" fmla="*/ 0 h 1074504"/>
                  <a:gd name="connsiteX2" fmla="*/ 559029 w 559029"/>
                  <a:gd name="connsiteY2" fmla="*/ 504119 h 1074504"/>
                  <a:gd name="connsiteX3" fmla="*/ 356178 w 559029"/>
                  <a:gd name="connsiteY3" fmla="*/ 385608 h 1074504"/>
                  <a:gd name="connsiteX4" fmla="*/ 458854 w 559029"/>
                  <a:gd name="connsiteY4" fmla="*/ 1074502 h 1074504"/>
                  <a:gd name="connsiteX5" fmla="*/ 462734 w 559029"/>
                  <a:gd name="connsiteY5" fmla="*/ 1074504 h 1074504"/>
                  <a:gd name="connsiteX6" fmla="*/ 169327 w 559029"/>
                  <a:gd name="connsiteY6" fmla="*/ 375936 h 1074504"/>
                  <a:gd name="connsiteX7" fmla="*/ 0 w 559029"/>
                  <a:gd name="connsiteY7" fmla="*/ 482572 h 1074504"/>
                  <a:gd name="connsiteX0" fmla="*/ 0 w 519928"/>
                  <a:gd name="connsiteY0" fmla="*/ 482572 h 1074504"/>
                  <a:gd name="connsiteX1" fmla="*/ 264852 w 519928"/>
                  <a:gd name="connsiteY1" fmla="*/ 0 h 1074504"/>
                  <a:gd name="connsiteX2" fmla="*/ 519928 w 519928"/>
                  <a:gd name="connsiteY2" fmla="*/ 493346 h 1074504"/>
                  <a:gd name="connsiteX3" fmla="*/ 356178 w 519928"/>
                  <a:gd name="connsiteY3" fmla="*/ 385608 h 1074504"/>
                  <a:gd name="connsiteX4" fmla="*/ 458854 w 519928"/>
                  <a:gd name="connsiteY4" fmla="*/ 1074502 h 1074504"/>
                  <a:gd name="connsiteX5" fmla="*/ 462734 w 519928"/>
                  <a:gd name="connsiteY5" fmla="*/ 1074504 h 1074504"/>
                  <a:gd name="connsiteX6" fmla="*/ 169327 w 519928"/>
                  <a:gd name="connsiteY6" fmla="*/ 375936 h 1074504"/>
                  <a:gd name="connsiteX7" fmla="*/ 0 w 519928"/>
                  <a:gd name="connsiteY7" fmla="*/ 482572 h 1074504"/>
                  <a:gd name="connsiteX0" fmla="*/ 0 w 519928"/>
                  <a:gd name="connsiteY0" fmla="*/ 507889 h 1099821"/>
                  <a:gd name="connsiteX1" fmla="*/ 316304 w 519928"/>
                  <a:gd name="connsiteY1" fmla="*/ 0 h 1099821"/>
                  <a:gd name="connsiteX2" fmla="*/ 519928 w 519928"/>
                  <a:gd name="connsiteY2" fmla="*/ 518663 h 1099821"/>
                  <a:gd name="connsiteX3" fmla="*/ 356178 w 519928"/>
                  <a:gd name="connsiteY3" fmla="*/ 410925 h 1099821"/>
                  <a:gd name="connsiteX4" fmla="*/ 458854 w 519928"/>
                  <a:gd name="connsiteY4" fmla="*/ 1099819 h 1099821"/>
                  <a:gd name="connsiteX5" fmla="*/ 462734 w 519928"/>
                  <a:gd name="connsiteY5" fmla="*/ 1099821 h 1099821"/>
                  <a:gd name="connsiteX6" fmla="*/ 169327 w 519928"/>
                  <a:gd name="connsiteY6" fmla="*/ 401253 h 1099821"/>
                  <a:gd name="connsiteX7" fmla="*/ 0 w 519928"/>
                  <a:gd name="connsiteY7" fmla="*/ 507889 h 1099821"/>
                  <a:gd name="connsiteX0" fmla="*/ 0 w 519928"/>
                  <a:gd name="connsiteY0" fmla="*/ 507889 h 1099821"/>
                  <a:gd name="connsiteX1" fmla="*/ 316304 w 519928"/>
                  <a:gd name="connsiteY1" fmla="*/ 0 h 1099821"/>
                  <a:gd name="connsiteX2" fmla="*/ 519928 w 519928"/>
                  <a:gd name="connsiteY2" fmla="*/ 518663 h 1099821"/>
                  <a:gd name="connsiteX3" fmla="*/ 356178 w 519928"/>
                  <a:gd name="connsiteY3" fmla="*/ 410925 h 1099821"/>
                  <a:gd name="connsiteX4" fmla="*/ 458854 w 519928"/>
                  <a:gd name="connsiteY4" fmla="*/ 1099819 h 1099821"/>
                  <a:gd name="connsiteX5" fmla="*/ 462734 w 519928"/>
                  <a:gd name="connsiteY5" fmla="*/ 1099821 h 1099821"/>
                  <a:gd name="connsiteX6" fmla="*/ 195172 w 519928"/>
                  <a:gd name="connsiteY6" fmla="*/ 387894 h 1099821"/>
                  <a:gd name="connsiteX7" fmla="*/ 0 w 519928"/>
                  <a:gd name="connsiteY7" fmla="*/ 507889 h 1099821"/>
                  <a:gd name="connsiteX0" fmla="*/ 0 w 485469"/>
                  <a:gd name="connsiteY0" fmla="*/ 494530 h 1099821"/>
                  <a:gd name="connsiteX1" fmla="*/ 281845 w 485469"/>
                  <a:gd name="connsiteY1" fmla="*/ 0 h 1099821"/>
                  <a:gd name="connsiteX2" fmla="*/ 485469 w 485469"/>
                  <a:gd name="connsiteY2" fmla="*/ 518663 h 1099821"/>
                  <a:gd name="connsiteX3" fmla="*/ 321719 w 485469"/>
                  <a:gd name="connsiteY3" fmla="*/ 410925 h 1099821"/>
                  <a:gd name="connsiteX4" fmla="*/ 424395 w 485469"/>
                  <a:gd name="connsiteY4" fmla="*/ 1099819 h 1099821"/>
                  <a:gd name="connsiteX5" fmla="*/ 428275 w 485469"/>
                  <a:gd name="connsiteY5" fmla="*/ 1099821 h 1099821"/>
                  <a:gd name="connsiteX6" fmla="*/ 160713 w 485469"/>
                  <a:gd name="connsiteY6" fmla="*/ 387894 h 1099821"/>
                  <a:gd name="connsiteX7" fmla="*/ 0 w 485469"/>
                  <a:gd name="connsiteY7" fmla="*/ 494530 h 1099821"/>
                  <a:gd name="connsiteX0" fmla="*/ 0 w 485469"/>
                  <a:gd name="connsiteY0" fmla="*/ 494530 h 1099821"/>
                  <a:gd name="connsiteX1" fmla="*/ 316305 w 485469"/>
                  <a:gd name="connsiteY1" fmla="*/ 0 h 1099821"/>
                  <a:gd name="connsiteX2" fmla="*/ 485469 w 485469"/>
                  <a:gd name="connsiteY2" fmla="*/ 518663 h 1099821"/>
                  <a:gd name="connsiteX3" fmla="*/ 321719 w 485469"/>
                  <a:gd name="connsiteY3" fmla="*/ 410925 h 1099821"/>
                  <a:gd name="connsiteX4" fmla="*/ 424395 w 485469"/>
                  <a:gd name="connsiteY4" fmla="*/ 1099819 h 1099821"/>
                  <a:gd name="connsiteX5" fmla="*/ 428275 w 485469"/>
                  <a:gd name="connsiteY5" fmla="*/ 1099821 h 1099821"/>
                  <a:gd name="connsiteX6" fmla="*/ 160713 w 485469"/>
                  <a:gd name="connsiteY6" fmla="*/ 387894 h 1099821"/>
                  <a:gd name="connsiteX7" fmla="*/ 0 w 485469"/>
                  <a:gd name="connsiteY7" fmla="*/ 494530 h 1099821"/>
                  <a:gd name="connsiteX0" fmla="*/ 0 w 485469"/>
                  <a:gd name="connsiteY0" fmla="*/ 494530 h 1099821"/>
                  <a:gd name="connsiteX1" fmla="*/ 316305 w 485469"/>
                  <a:gd name="connsiteY1" fmla="*/ 0 h 1099821"/>
                  <a:gd name="connsiteX2" fmla="*/ 485469 w 485469"/>
                  <a:gd name="connsiteY2" fmla="*/ 518663 h 1099821"/>
                  <a:gd name="connsiteX3" fmla="*/ 347563 w 485469"/>
                  <a:gd name="connsiteY3" fmla="*/ 410925 h 1099821"/>
                  <a:gd name="connsiteX4" fmla="*/ 424395 w 485469"/>
                  <a:gd name="connsiteY4" fmla="*/ 1099819 h 1099821"/>
                  <a:gd name="connsiteX5" fmla="*/ 428275 w 485469"/>
                  <a:gd name="connsiteY5" fmla="*/ 1099821 h 1099821"/>
                  <a:gd name="connsiteX6" fmla="*/ 160713 w 485469"/>
                  <a:gd name="connsiteY6" fmla="*/ 387894 h 1099821"/>
                  <a:gd name="connsiteX7" fmla="*/ 0 w 485469"/>
                  <a:gd name="connsiteY7" fmla="*/ 494530 h 1099821"/>
                  <a:gd name="connsiteX0" fmla="*/ 0 w 451010"/>
                  <a:gd name="connsiteY0" fmla="*/ 441091 h 1099821"/>
                  <a:gd name="connsiteX1" fmla="*/ 281846 w 451010"/>
                  <a:gd name="connsiteY1" fmla="*/ 0 h 1099821"/>
                  <a:gd name="connsiteX2" fmla="*/ 451010 w 451010"/>
                  <a:gd name="connsiteY2" fmla="*/ 518663 h 1099821"/>
                  <a:gd name="connsiteX3" fmla="*/ 313104 w 451010"/>
                  <a:gd name="connsiteY3" fmla="*/ 410925 h 1099821"/>
                  <a:gd name="connsiteX4" fmla="*/ 389936 w 451010"/>
                  <a:gd name="connsiteY4" fmla="*/ 1099819 h 1099821"/>
                  <a:gd name="connsiteX5" fmla="*/ 393816 w 451010"/>
                  <a:gd name="connsiteY5" fmla="*/ 1099821 h 1099821"/>
                  <a:gd name="connsiteX6" fmla="*/ 126254 w 451010"/>
                  <a:gd name="connsiteY6" fmla="*/ 387894 h 1099821"/>
                  <a:gd name="connsiteX7" fmla="*/ 0 w 451010"/>
                  <a:gd name="connsiteY7" fmla="*/ 441091 h 1099821"/>
                  <a:gd name="connsiteX0" fmla="*/ 0 w 451010"/>
                  <a:gd name="connsiteY0" fmla="*/ 441091 h 1099821"/>
                  <a:gd name="connsiteX1" fmla="*/ 281846 w 451010"/>
                  <a:gd name="connsiteY1" fmla="*/ 0 h 1099821"/>
                  <a:gd name="connsiteX2" fmla="*/ 451010 w 451010"/>
                  <a:gd name="connsiteY2" fmla="*/ 518663 h 1099821"/>
                  <a:gd name="connsiteX3" fmla="*/ 313104 w 451010"/>
                  <a:gd name="connsiteY3" fmla="*/ 410925 h 1099821"/>
                  <a:gd name="connsiteX4" fmla="*/ 389936 w 451010"/>
                  <a:gd name="connsiteY4" fmla="*/ 1099819 h 1099821"/>
                  <a:gd name="connsiteX5" fmla="*/ 393816 w 451010"/>
                  <a:gd name="connsiteY5" fmla="*/ 1099821 h 1099821"/>
                  <a:gd name="connsiteX6" fmla="*/ 152099 w 451010"/>
                  <a:gd name="connsiteY6" fmla="*/ 387894 h 1099821"/>
                  <a:gd name="connsiteX7" fmla="*/ 0 w 451010"/>
                  <a:gd name="connsiteY7" fmla="*/ 441091 h 109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010" h="1099821">
                    <a:moveTo>
                      <a:pt x="0" y="441091"/>
                    </a:moveTo>
                    <a:lnTo>
                      <a:pt x="281846" y="0"/>
                    </a:lnTo>
                    <a:lnTo>
                      <a:pt x="451010" y="518663"/>
                    </a:lnTo>
                    <a:lnTo>
                      <a:pt x="313104" y="410925"/>
                    </a:lnTo>
                    <a:cubicBezTo>
                      <a:pt x="281436" y="649941"/>
                      <a:pt x="219724" y="789550"/>
                      <a:pt x="389936" y="1099819"/>
                    </a:cubicBezTo>
                    <a:lnTo>
                      <a:pt x="393816" y="1099821"/>
                    </a:lnTo>
                    <a:cubicBezTo>
                      <a:pt x="69223" y="777676"/>
                      <a:pt x="144182" y="567535"/>
                      <a:pt x="152099" y="387894"/>
                    </a:cubicBezTo>
                    <a:lnTo>
                      <a:pt x="0" y="441091"/>
                    </a:lnTo>
                    <a:close/>
                  </a:path>
                </a:pathLst>
              </a:custGeom>
              <a:grpFill/>
              <a:ln w="12700">
                <a:solidFill>
                  <a:srgbClr val="9966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上矢印 61"/>
              <p:cNvSpPr/>
              <p:nvPr/>
            </p:nvSpPr>
            <p:spPr>
              <a:xfrm flipH="1" flipV="1">
                <a:off x="4644048" y="5341199"/>
                <a:ext cx="360000" cy="504000"/>
              </a:xfrm>
              <a:custGeom>
                <a:avLst/>
                <a:gdLst>
                  <a:gd name="connsiteX0" fmla="*/ 0 w 627456"/>
                  <a:gd name="connsiteY0" fmla="*/ 428703 h 1062627"/>
                  <a:gd name="connsiteX1" fmla="*/ 313728 w 627456"/>
                  <a:gd name="connsiteY1" fmla="*/ 0 h 1062627"/>
                  <a:gd name="connsiteX2" fmla="*/ 627456 w 627456"/>
                  <a:gd name="connsiteY2" fmla="*/ 428703 h 1062627"/>
                  <a:gd name="connsiteX3" fmla="*/ 424603 w 627456"/>
                  <a:gd name="connsiteY3" fmla="*/ 428703 h 1062627"/>
                  <a:gd name="connsiteX4" fmla="*/ 424603 w 627456"/>
                  <a:gd name="connsiteY4" fmla="*/ 1062627 h 1062627"/>
                  <a:gd name="connsiteX5" fmla="*/ 202853 w 627456"/>
                  <a:gd name="connsiteY5" fmla="*/ 1062627 h 1062627"/>
                  <a:gd name="connsiteX6" fmla="*/ 202853 w 627456"/>
                  <a:gd name="connsiteY6" fmla="*/ 428703 h 1062627"/>
                  <a:gd name="connsiteX7" fmla="*/ 0 w 627456"/>
                  <a:gd name="connsiteY7" fmla="*/ 428703 h 1062627"/>
                  <a:gd name="connsiteX0" fmla="*/ 0 w 627456"/>
                  <a:gd name="connsiteY0" fmla="*/ 428703 h 1074503"/>
                  <a:gd name="connsiteX1" fmla="*/ 313728 w 627456"/>
                  <a:gd name="connsiteY1" fmla="*/ 0 h 1074503"/>
                  <a:gd name="connsiteX2" fmla="*/ 627456 w 627456"/>
                  <a:gd name="connsiteY2" fmla="*/ 428703 h 1074503"/>
                  <a:gd name="connsiteX3" fmla="*/ 424603 w 627456"/>
                  <a:gd name="connsiteY3" fmla="*/ 428703 h 1074503"/>
                  <a:gd name="connsiteX4" fmla="*/ 424603 w 627456"/>
                  <a:gd name="connsiteY4" fmla="*/ 1062627 h 1074503"/>
                  <a:gd name="connsiteX5" fmla="*/ 428484 w 627456"/>
                  <a:gd name="connsiteY5" fmla="*/ 1074503 h 1074503"/>
                  <a:gd name="connsiteX6" fmla="*/ 202853 w 627456"/>
                  <a:gd name="connsiteY6" fmla="*/ 428703 h 1074503"/>
                  <a:gd name="connsiteX7" fmla="*/ 0 w 627456"/>
                  <a:gd name="connsiteY7" fmla="*/ 428703 h 1074503"/>
                  <a:gd name="connsiteX0" fmla="*/ 0 w 627456"/>
                  <a:gd name="connsiteY0" fmla="*/ 428703 h 1074503"/>
                  <a:gd name="connsiteX1" fmla="*/ 313728 w 627456"/>
                  <a:gd name="connsiteY1" fmla="*/ 0 h 1074503"/>
                  <a:gd name="connsiteX2" fmla="*/ 627456 w 627456"/>
                  <a:gd name="connsiteY2" fmla="*/ 428703 h 1074503"/>
                  <a:gd name="connsiteX3" fmla="*/ 424603 w 627456"/>
                  <a:gd name="connsiteY3" fmla="*/ 428703 h 1074503"/>
                  <a:gd name="connsiteX4" fmla="*/ 424603 w 627456"/>
                  <a:gd name="connsiteY4" fmla="*/ 1062627 h 1074503"/>
                  <a:gd name="connsiteX5" fmla="*/ 428484 w 627456"/>
                  <a:gd name="connsiteY5" fmla="*/ 1074503 h 1074503"/>
                  <a:gd name="connsiteX6" fmla="*/ 202853 w 627456"/>
                  <a:gd name="connsiteY6" fmla="*/ 428703 h 1074503"/>
                  <a:gd name="connsiteX7" fmla="*/ 0 w 627456"/>
                  <a:gd name="connsiteY7" fmla="*/ 428703 h 1074503"/>
                  <a:gd name="connsiteX0" fmla="*/ 0 w 627456"/>
                  <a:gd name="connsiteY0" fmla="*/ 428703 h 1074503"/>
                  <a:gd name="connsiteX1" fmla="*/ 313728 w 627456"/>
                  <a:gd name="connsiteY1" fmla="*/ 0 h 1074503"/>
                  <a:gd name="connsiteX2" fmla="*/ 627456 w 627456"/>
                  <a:gd name="connsiteY2" fmla="*/ 428703 h 1074503"/>
                  <a:gd name="connsiteX3" fmla="*/ 424603 w 627456"/>
                  <a:gd name="connsiteY3" fmla="*/ 428703 h 1074503"/>
                  <a:gd name="connsiteX4" fmla="*/ 424603 w 627456"/>
                  <a:gd name="connsiteY4" fmla="*/ 1062627 h 1074503"/>
                  <a:gd name="connsiteX5" fmla="*/ 428484 w 627456"/>
                  <a:gd name="connsiteY5" fmla="*/ 1074503 h 1074503"/>
                  <a:gd name="connsiteX6" fmla="*/ 202853 w 627456"/>
                  <a:gd name="connsiteY6" fmla="*/ 428703 h 1074503"/>
                  <a:gd name="connsiteX7" fmla="*/ 0 w 627456"/>
                  <a:gd name="connsiteY7" fmla="*/ 428703 h 1074503"/>
                  <a:gd name="connsiteX0" fmla="*/ 0 w 627456"/>
                  <a:gd name="connsiteY0" fmla="*/ 428703 h 1062628"/>
                  <a:gd name="connsiteX1" fmla="*/ 313728 w 627456"/>
                  <a:gd name="connsiteY1" fmla="*/ 0 h 1062628"/>
                  <a:gd name="connsiteX2" fmla="*/ 627456 w 627456"/>
                  <a:gd name="connsiteY2" fmla="*/ 428703 h 1062628"/>
                  <a:gd name="connsiteX3" fmla="*/ 424603 w 627456"/>
                  <a:gd name="connsiteY3" fmla="*/ 428703 h 1062628"/>
                  <a:gd name="connsiteX4" fmla="*/ 424603 w 627456"/>
                  <a:gd name="connsiteY4" fmla="*/ 1062627 h 1062628"/>
                  <a:gd name="connsiteX5" fmla="*/ 535362 w 627456"/>
                  <a:gd name="connsiteY5" fmla="*/ 1062628 h 1062628"/>
                  <a:gd name="connsiteX6" fmla="*/ 202853 w 627456"/>
                  <a:gd name="connsiteY6" fmla="*/ 428703 h 1062628"/>
                  <a:gd name="connsiteX7" fmla="*/ 0 w 627456"/>
                  <a:gd name="connsiteY7" fmla="*/ 428703 h 1062628"/>
                  <a:gd name="connsiteX0" fmla="*/ 0 w 627456"/>
                  <a:gd name="connsiteY0" fmla="*/ 428703 h 1074502"/>
                  <a:gd name="connsiteX1" fmla="*/ 313728 w 627456"/>
                  <a:gd name="connsiteY1" fmla="*/ 0 h 1074502"/>
                  <a:gd name="connsiteX2" fmla="*/ 627456 w 627456"/>
                  <a:gd name="connsiteY2" fmla="*/ 428703 h 1074502"/>
                  <a:gd name="connsiteX3" fmla="*/ 424603 w 627456"/>
                  <a:gd name="connsiteY3" fmla="*/ 428703 h 1074502"/>
                  <a:gd name="connsiteX4" fmla="*/ 507730 w 627456"/>
                  <a:gd name="connsiteY4" fmla="*/ 1074502 h 1074502"/>
                  <a:gd name="connsiteX5" fmla="*/ 535362 w 627456"/>
                  <a:gd name="connsiteY5" fmla="*/ 1062628 h 1074502"/>
                  <a:gd name="connsiteX6" fmla="*/ 202853 w 627456"/>
                  <a:gd name="connsiteY6" fmla="*/ 428703 h 1074502"/>
                  <a:gd name="connsiteX7" fmla="*/ 0 w 627456"/>
                  <a:gd name="connsiteY7" fmla="*/ 428703 h 1074502"/>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35362 w 627456"/>
                  <a:gd name="connsiteY5" fmla="*/ 1086379 h 1086379"/>
                  <a:gd name="connsiteX6" fmla="*/ 202853 w 627456"/>
                  <a:gd name="connsiteY6" fmla="*/ 428703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202853 w 627456"/>
                  <a:gd name="connsiteY6" fmla="*/ 428703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202853 w 627456"/>
                  <a:gd name="connsiteY6" fmla="*/ 428703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179102 w 627456"/>
                  <a:gd name="connsiteY6" fmla="*/ 440579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179102 w 627456"/>
                  <a:gd name="connsiteY6" fmla="*/ 440579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179102 w 627456"/>
                  <a:gd name="connsiteY6" fmla="*/ 440579 h 1086379"/>
                  <a:gd name="connsiteX7" fmla="*/ 0 w 627456"/>
                  <a:gd name="connsiteY7" fmla="*/ 428703 h 1086379"/>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511610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511610 w 627456"/>
                  <a:gd name="connsiteY5" fmla="*/ 1074504 h 1074504"/>
                  <a:gd name="connsiteX6" fmla="*/ 218203 w 627456"/>
                  <a:gd name="connsiteY6" fmla="*/ 375936 h 1074504"/>
                  <a:gd name="connsiteX7" fmla="*/ 0 w 627456"/>
                  <a:gd name="connsiteY7" fmla="*/ 428703 h 1074504"/>
                  <a:gd name="connsiteX0" fmla="*/ 0 w 578580"/>
                  <a:gd name="connsiteY0" fmla="*/ 482572 h 1074504"/>
                  <a:gd name="connsiteX1" fmla="*/ 264852 w 578580"/>
                  <a:gd name="connsiteY1" fmla="*/ 0 h 1074504"/>
                  <a:gd name="connsiteX2" fmla="*/ 578580 w 578580"/>
                  <a:gd name="connsiteY2" fmla="*/ 428703 h 1074504"/>
                  <a:gd name="connsiteX3" fmla="*/ 375727 w 578580"/>
                  <a:gd name="connsiteY3" fmla="*/ 428703 h 1074504"/>
                  <a:gd name="connsiteX4" fmla="*/ 458854 w 578580"/>
                  <a:gd name="connsiteY4" fmla="*/ 1074502 h 1074504"/>
                  <a:gd name="connsiteX5" fmla="*/ 462734 w 578580"/>
                  <a:gd name="connsiteY5" fmla="*/ 1074504 h 1074504"/>
                  <a:gd name="connsiteX6" fmla="*/ 169327 w 578580"/>
                  <a:gd name="connsiteY6" fmla="*/ 375936 h 1074504"/>
                  <a:gd name="connsiteX7" fmla="*/ 0 w 578580"/>
                  <a:gd name="connsiteY7" fmla="*/ 482572 h 1074504"/>
                  <a:gd name="connsiteX0" fmla="*/ 0 w 578580"/>
                  <a:gd name="connsiteY0" fmla="*/ 482572 h 1074504"/>
                  <a:gd name="connsiteX1" fmla="*/ 264852 w 578580"/>
                  <a:gd name="connsiteY1" fmla="*/ 0 h 1074504"/>
                  <a:gd name="connsiteX2" fmla="*/ 578580 w 578580"/>
                  <a:gd name="connsiteY2" fmla="*/ 428703 h 1074504"/>
                  <a:gd name="connsiteX3" fmla="*/ 356178 w 578580"/>
                  <a:gd name="connsiteY3" fmla="*/ 385608 h 1074504"/>
                  <a:gd name="connsiteX4" fmla="*/ 458854 w 578580"/>
                  <a:gd name="connsiteY4" fmla="*/ 1074502 h 1074504"/>
                  <a:gd name="connsiteX5" fmla="*/ 462734 w 578580"/>
                  <a:gd name="connsiteY5" fmla="*/ 1074504 h 1074504"/>
                  <a:gd name="connsiteX6" fmla="*/ 169327 w 578580"/>
                  <a:gd name="connsiteY6" fmla="*/ 375936 h 1074504"/>
                  <a:gd name="connsiteX7" fmla="*/ 0 w 578580"/>
                  <a:gd name="connsiteY7" fmla="*/ 482572 h 1074504"/>
                  <a:gd name="connsiteX0" fmla="*/ 0 w 559029"/>
                  <a:gd name="connsiteY0" fmla="*/ 482572 h 1074504"/>
                  <a:gd name="connsiteX1" fmla="*/ 264852 w 559029"/>
                  <a:gd name="connsiteY1" fmla="*/ 0 h 1074504"/>
                  <a:gd name="connsiteX2" fmla="*/ 559029 w 559029"/>
                  <a:gd name="connsiteY2" fmla="*/ 504119 h 1074504"/>
                  <a:gd name="connsiteX3" fmla="*/ 356178 w 559029"/>
                  <a:gd name="connsiteY3" fmla="*/ 385608 h 1074504"/>
                  <a:gd name="connsiteX4" fmla="*/ 458854 w 559029"/>
                  <a:gd name="connsiteY4" fmla="*/ 1074502 h 1074504"/>
                  <a:gd name="connsiteX5" fmla="*/ 462734 w 559029"/>
                  <a:gd name="connsiteY5" fmla="*/ 1074504 h 1074504"/>
                  <a:gd name="connsiteX6" fmla="*/ 169327 w 559029"/>
                  <a:gd name="connsiteY6" fmla="*/ 375936 h 1074504"/>
                  <a:gd name="connsiteX7" fmla="*/ 0 w 559029"/>
                  <a:gd name="connsiteY7" fmla="*/ 482572 h 1074504"/>
                  <a:gd name="connsiteX0" fmla="*/ 0 w 519928"/>
                  <a:gd name="connsiteY0" fmla="*/ 482572 h 1074504"/>
                  <a:gd name="connsiteX1" fmla="*/ 264852 w 519928"/>
                  <a:gd name="connsiteY1" fmla="*/ 0 h 1074504"/>
                  <a:gd name="connsiteX2" fmla="*/ 519928 w 519928"/>
                  <a:gd name="connsiteY2" fmla="*/ 493346 h 1074504"/>
                  <a:gd name="connsiteX3" fmla="*/ 356178 w 519928"/>
                  <a:gd name="connsiteY3" fmla="*/ 385608 h 1074504"/>
                  <a:gd name="connsiteX4" fmla="*/ 458854 w 519928"/>
                  <a:gd name="connsiteY4" fmla="*/ 1074502 h 1074504"/>
                  <a:gd name="connsiteX5" fmla="*/ 462734 w 519928"/>
                  <a:gd name="connsiteY5" fmla="*/ 1074504 h 1074504"/>
                  <a:gd name="connsiteX6" fmla="*/ 169327 w 519928"/>
                  <a:gd name="connsiteY6" fmla="*/ 375936 h 1074504"/>
                  <a:gd name="connsiteX7" fmla="*/ 0 w 519928"/>
                  <a:gd name="connsiteY7" fmla="*/ 482572 h 1074504"/>
                  <a:gd name="connsiteX0" fmla="*/ 0 w 519928"/>
                  <a:gd name="connsiteY0" fmla="*/ 507889 h 1099821"/>
                  <a:gd name="connsiteX1" fmla="*/ 316304 w 519928"/>
                  <a:gd name="connsiteY1" fmla="*/ 0 h 1099821"/>
                  <a:gd name="connsiteX2" fmla="*/ 519928 w 519928"/>
                  <a:gd name="connsiteY2" fmla="*/ 518663 h 1099821"/>
                  <a:gd name="connsiteX3" fmla="*/ 356178 w 519928"/>
                  <a:gd name="connsiteY3" fmla="*/ 410925 h 1099821"/>
                  <a:gd name="connsiteX4" fmla="*/ 458854 w 519928"/>
                  <a:gd name="connsiteY4" fmla="*/ 1099819 h 1099821"/>
                  <a:gd name="connsiteX5" fmla="*/ 462734 w 519928"/>
                  <a:gd name="connsiteY5" fmla="*/ 1099821 h 1099821"/>
                  <a:gd name="connsiteX6" fmla="*/ 169327 w 519928"/>
                  <a:gd name="connsiteY6" fmla="*/ 401253 h 1099821"/>
                  <a:gd name="connsiteX7" fmla="*/ 0 w 519928"/>
                  <a:gd name="connsiteY7" fmla="*/ 507889 h 1099821"/>
                  <a:gd name="connsiteX0" fmla="*/ 0 w 519928"/>
                  <a:gd name="connsiteY0" fmla="*/ 507889 h 1099821"/>
                  <a:gd name="connsiteX1" fmla="*/ 316304 w 519928"/>
                  <a:gd name="connsiteY1" fmla="*/ 0 h 1099821"/>
                  <a:gd name="connsiteX2" fmla="*/ 519928 w 519928"/>
                  <a:gd name="connsiteY2" fmla="*/ 518663 h 1099821"/>
                  <a:gd name="connsiteX3" fmla="*/ 356178 w 519928"/>
                  <a:gd name="connsiteY3" fmla="*/ 410925 h 1099821"/>
                  <a:gd name="connsiteX4" fmla="*/ 458854 w 519928"/>
                  <a:gd name="connsiteY4" fmla="*/ 1099819 h 1099821"/>
                  <a:gd name="connsiteX5" fmla="*/ 462734 w 519928"/>
                  <a:gd name="connsiteY5" fmla="*/ 1099821 h 1099821"/>
                  <a:gd name="connsiteX6" fmla="*/ 195172 w 519928"/>
                  <a:gd name="connsiteY6" fmla="*/ 387894 h 1099821"/>
                  <a:gd name="connsiteX7" fmla="*/ 0 w 519928"/>
                  <a:gd name="connsiteY7" fmla="*/ 507889 h 1099821"/>
                  <a:gd name="connsiteX0" fmla="*/ 0 w 485469"/>
                  <a:gd name="connsiteY0" fmla="*/ 494530 h 1099821"/>
                  <a:gd name="connsiteX1" fmla="*/ 281845 w 485469"/>
                  <a:gd name="connsiteY1" fmla="*/ 0 h 1099821"/>
                  <a:gd name="connsiteX2" fmla="*/ 485469 w 485469"/>
                  <a:gd name="connsiteY2" fmla="*/ 518663 h 1099821"/>
                  <a:gd name="connsiteX3" fmla="*/ 321719 w 485469"/>
                  <a:gd name="connsiteY3" fmla="*/ 410925 h 1099821"/>
                  <a:gd name="connsiteX4" fmla="*/ 424395 w 485469"/>
                  <a:gd name="connsiteY4" fmla="*/ 1099819 h 1099821"/>
                  <a:gd name="connsiteX5" fmla="*/ 428275 w 485469"/>
                  <a:gd name="connsiteY5" fmla="*/ 1099821 h 1099821"/>
                  <a:gd name="connsiteX6" fmla="*/ 160713 w 485469"/>
                  <a:gd name="connsiteY6" fmla="*/ 387894 h 1099821"/>
                  <a:gd name="connsiteX7" fmla="*/ 0 w 485469"/>
                  <a:gd name="connsiteY7" fmla="*/ 494530 h 1099821"/>
                  <a:gd name="connsiteX0" fmla="*/ 0 w 485469"/>
                  <a:gd name="connsiteY0" fmla="*/ 494530 h 1099821"/>
                  <a:gd name="connsiteX1" fmla="*/ 316305 w 485469"/>
                  <a:gd name="connsiteY1" fmla="*/ 0 h 1099821"/>
                  <a:gd name="connsiteX2" fmla="*/ 485469 w 485469"/>
                  <a:gd name="connsiteY2" fmla="*/ 518663 h 1099821"/>
                  <a:gd name="connsiteX3" fmla="*/ 321719 w 485469"/>
                  <a:gd name="connsiteY3" fmla="*/ 410925 h 1099821"/>
                  <a:gd name="connsiteX4" fmla="*/ 424395 w 485469"/>
                  <a:gd name="connsiteY4" fmla="*/ 1099819 h 1099821"/>
                  <a:gd name="connsiteX5" fmla="*/ 428275 w 485469"/>
                  <a:gd name="connsiteY5" fmla="*/ 1099821 h 1099821"/>
                  <a:gd name="connsiteX6" fmla="*/ 160713 w 485469"/>
                  <a:gd name="connsiteY6" fmla="*/ 387894 h 1099821"/>
                  <a:gd name="connsiteX7" fmla="*/ 0 w 485469"/>
                  <a:gd name="connsiteY7" fmla="*/ 494530 h 1099821"/>
                  <a:gd name="connsiteX0" fmla="*/ 0 w 485469"/>
                  <a:gd name="connsiteY0" fmla="*/ 494530 h 1099821"/>
                  <a:gd name="connsiteX1" fmla="*/ 316305 w 485469"/>
                  <a:gd name="connsiteY1" fmla="*/ 0 h 1099821"/>
                  <a:gd name="connsiteX2" fmla="*/ 485469 w 485469"/>
                  <a:gd name="connsiteY2" fmla="*/ 518663 h 1099821"/>
                  <a:gd name="connsiteX3" fmla="*/ 347563 w 485469"/>
                  <a:gd name="connsiteY3" fmla="*/ 410925 h 1099821"/>
                  <a:gd name="connsiteX4" fmla="*/ 424395 w 485469"/>
                  <a:gd name="connsiteY4" fmla="*/ 1099819 h 1099821"/>
                  <a:gd name="connsiteX5" fmla="*/ 428275 w 485469"/>
                  <a:gd name="connsiteY5" fmla="*/ 1099821 h 1099821"/>
                  <a:gd name="connsiteX6" fmla="*/ 160713 w 485469"/>
                  <a:gd name="connsiteY6" fmla="*/ 387894 h 1099821"/>
                  <a:gd name="connsiteX7" fmla="*/ 0 w 485469"/>
                  <a:gd name="connsiteY7" fmla="*/ 494530 h 1099821"/>
                  <a:gd name="connsiteX0" fmla="*/ 0 w 451010"/>
                  <a:gd name="connsiteY0" fmla="*/ 441091 h 1099821"/>
                  <a:gd name="connsiteX1" fmla="*/ 281846 w 451010"/>
                  <a:gd name="connsiteY1" fmla="*/ 0 h 1099821"/>
                  <a:gd name="connsiteX2" fmla="*/ 451010 w 451010"/>
                  <a:gd name="connsiteY2" fmla="*/ 518663 h 1099821"/>
                  <a:gd name="connsiteX3" fmla="*/ 313104 w 451010"/>
                  <a:gd name="connsiteY3" fmla="*/ 410925 h 1099821"/>
                  <a:gd name="connsiteX4" fmla="*/ 389936 w 451010"/>
                  <a:gd name="connsiteY4" fmla="*/ 1099819 h 1099821"/>
                  <a:gd name="connsiteX5" fmla="*/ 393816 w 451010"/>
                  <a:gd name="connsiteY5" fmla="*/ 1099821 h 1099821"/>
                  <a:gd name="connsiteX6" fmla="*/ 126254 w 451010"/>
                  <a:gd name="connsiteY6" fmla="*/ 387894 h 1099821"/>
                  <a:gd name="connsiteX7" fmla="*/ 0 w 451010"/>
                  <a:gd name="connsiteY7" fmla="*/ 441091 h 1099821"/>
                  <a:gd name="connsiteX0" fmla="*/ 0 w 451010"/>
                  <a:gd name="connsiteY0" fmla="*/ 441091 h 1099821"/>
                  <a:gd name="connsiteX1" fmla="*/ 281846 w 451010"/>
                  <a:gd name="connsiteY1" fmla="*/ 0 h 1099821"/>
                  <a:gd name="connsiteX2" fmla="*/ 451010 w 451010"/>
                  <a:gd name="connsiteY2" fmla="*/ 518663 h 1099821"/>
                  <a:gd name="connsiteX3" fmla="*/ 313104 w 451010"/>
                  <a:gd name="connsiteY3" fmla="*/ 410925 h 1099821"/>
                  <a:gd name="connsiteX4" fmla="*/ 389936 w 451010"/>
                  <a:gd name="connsiteY4" fmla="*/ 1099819 h 1099821"/>
                  <a:gd name="connsiteX5" fmla="*/ 393816 w 451010"/>
                  <a:gd name="connsiteY5" fmla="*/ 1099821 h 1099821"/>
                  <a:gd name="connsiteX6" fmla="*/ 152099 w 451010"/>
                  <a:gd name="connsiteY6" fmla="*/ 387894 h 1099821"/>
                  <a:gd name="connsiteX7" fmla="*/ 0 w 451010"/>
                  <a:gd name="connsiteY7" fmla="*/ 441091 h 109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010" h="1099821">
                    <a:moveTo>
                      <a:pt x="0" y="441091"/>
                    </a:moveTo>
                    <a:lnTo>
                      <a:pt x="281846" y="0"/>
                    </a:lnTo>
                    <a:lnTo>
                      <a:pt x="451010" y="518663"/>
                    </a:lnTo>
                    <a:lnTo>
                      <a:pt x="313104" y="410925"/>
                    </a:lnTo>
                    <a:cubicBezTo>
                      <a:pt x="281436" y="649941"/>
                      <a:pt x="219724" y="789550"/>
                      <a:pt x="389936" y="1099819"/>
                    </a:cubicBezTo>
                    <a:lnTo>
                      <a:pt x="393816" y="1099821"/>
                    </a:lnTo>
                    <a:cubicBezTo>
                      <a:pt x="69223" y="777676"/>
                      <a:pt x="144182" y="567535"/>
                      <a:pt x="152099" y="387894"/>
                    </a:cubicBezTo>
                    <a:lnTo>
                      <a:pt x="0" y="441091"/>
                    </a:lnTo>
                    <a:close/>
                  </a:path>
                </a:pathLst>
              </a:custGeom>
              <a:grpFill/>
              <a:ln w="12700">
                <a:solidFill>
                  <a:srgbClr val="9966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1" name="Rectangle 16"/>
          <p:cNvSpPr>
            <a:spLocks noChangeArrowheads="1"/>
          </p:cNvSpPr>
          <p:nvPr/>
        </p:nvSpPr>
        <p:spPr bwMode="auto">
          <a:xfrm>
            <a:off x="4729371" y="3500399"/>
            <a:ext cx="1908000" cy="900000"/>
          </a:xfrm>
          <a:prstGeom prst="rect">
            <a:avLst/>
          </a:prstGeom>
          <a:ln w="19050">
            <a:solidFill>
              <a:srgbClr val="777777"/>
            </a:solidFill>
          </a:ln>
          <a:effectLst>
            <a:outerShdw blurRad="101600" dist="50800" dir="2700000" algn="tl" rotWithShape="0">
              <a:prstClr val="black">
                <a:alpha val="30000"/>
              </a:prstClr>
            </a:outerShdw>
          </a:effectLst>
        </p:spPr>
        <p:style>
          <a:lnRef idx="2">
            <a:schemeClr val="accent3"/>
          </a:lnRef>
          <a:fillRef idx="1">
            <a:schemeClr val="lt1"/>
          </a:fillRef>
          <a:effectRef idx="0">
            <a:schemeClr val="accent3"/>
          </a:effectRef>
          <a:fontRef idx="minor">
            <a:schemeClr val="dk1"/>
          </a:fontRef>
        </p:style>
        <p:txBody>
          <a:bodyPr lIns="36000" tIns="36000" rIns="36000" bIns="36000" anchor="ctr"/>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marL="82550" eaLnBrk="1" hangingPunct="1">
              <a:spcAft>
                <a:spcPts val="0"/>
              </a:spcAft>
              <a:buClr>
                <a:schemeClr val="tx1"/>
              </a:buClr>
              <a:buFont typeface="Wingdings" pitchFamily="2" charset="2"/>
              <a:buNone/>
            </a:pPr>
            <a:r>
              <a:rPr lang="ja-JP" altLang="en-US" sz="1600">
                <a:solidFill>
                  <a:srgbClr val="333333"/>
                </a:solidFill>
                <a:latin typeface="HGP明朝E" panose="02020900000000000000" pitchFamily="18" charset="-128"/>
                <a:ea typeface="HGP明朝E" panose="02020900000000000000" pitchFamily="18" charset="-128"/>
              </a:rPr>
              <a:t>地域における</a:t>
            </a:r>
            <a:endParaRPr lang="en-US" altLang="ja-JP" sz="1600">
              <a:solidFill>
                <a:srgbClr val="333333"/>
              </a:solidFill>
              <a:latin typeface="HGP明朝E" panose="02020900000000000000" pitchFamily="18" charset="-128"/>
              <a:ea typeface="HGP明朝E" panose="02020900000000000000" pitchFamily="18" charset="-128"/>
            </a:endParaRPr>
          </a:p>
          <a:p>
            <a:pPr marL="82550" eaLnBrk="1" hangingPunct="1">
              <a:spcAft>
                <a:spcPts val="0"/>
              </a:spcAft>
              <a:buClr>
                <a:schemeClr val="tx1"/>
              </a:buClr>
              <a:buFont typeface="Wingdings" pitchFamily="2" charset="2"/>
              <a:buNone/>
            </a:pPr>
            <a:r>
              <a:rPr lang="ja-JP" altLang="en-US" sz="1600">
                <a:solidFill>
                  <a:srgbClr val="333333"/>
                </a:solidFill>
                <a:latin typeface="HGP明朝E" panose="02020900000000000000" pitchFamily="18" charset="-128"/>
                <a:ea typeface="HGP明朝E" panose="02020900000000000000" pitchFamily="18" charset="-128"/>
              </a:rPr>
              <a:t>ＩＣＴ利活用促進</a:t>
            </a:r>
            <a:endParaRPr lang="en-US" altLang="ja-JP" sz="1600">
              <a:solidFill>
                <a:srgbClr val="333333"/>
              </a:solidFill>
              <a:latin typeface="HGP明朝E" panose="02020900000000000000" pitchFamily="18" charset="-128"/>
              <a:ea typeface="HGP明朝E" panose="02020900000000000000" pitchFamily="18" charset="-128"/>
            </a:endParaRPr>
          </a:p>
          <a:p>
            <a:pPr marL="82550" eaLnBrk="1" hangingPunct="1">
              <a:spcAft>
                <a:spcPts val="0"/>
              </a:spcAft>
              <a:buClr>
                <a:schemeClr val="tx1"/>
              </a:buClr>
              <a:buFont typeface="Wingdings" pitchFamily="2" charset="2"/>
              <a:buNone/>
            </a:pPr>
            <a:r>
              <a:rPr lang="ja-JP" altLang="en-US" sz="1400">
                <a:solidFill>
                  <a:srgbClr val="333333"/>
                </a:solidFill>
                <a:latin typeface="HGP明朝E" panose="02020900000000000000" pitchFamily="18" charset="-128"/>
                <a:ea typeface="HGP明朝E" panose="02020900000000000000" pitchFamily="18" charset="-128"/>
              </a:rPr>
              <a:t>（地域ビジネスの拡大）</a:t>
            </a:r>
          </a:p>
        </p:txBody>
      </p:sp>
      <p:sp>
        <p:nvSpPr>
          <p:cNvPr id="22" name="Rectangle 16"/>
          <p:cNvSpPr>
            <a:spLocks noChangeArrowheads="1"/>
          </p:cNvSpPr>
          <p:nvPr/>
        </p:nvSpPr>
        <p:spPr bwMode="auto">
          <a:xfrm>
            <a:off x="6770134" y="3500400"/>
            <a:ext cx="1908000" cy="900000"/>
          </a:xfrm>
          <a:prstGeom prst="rect">
            <a:avLst/>
          </a:prstGeom>
          <a:ln w="19050">
            <a:solidFill>
              <a:srgbClr val="777777"/>
            </a:solidFill>
          </a:ln>
          <a:effectLst>
            <a:outerShdw blurRad="101600" dist="50800" dir="2700000" algn="tl" rotWithShape="0">
              <a:prstClr val="black">
                <a:alpha val="30000"/>
              </a:prstClr>
            </a:outerShdw>
          </a:effectLst>
        </p:spPr>
        <p:style>
          <a:lnRef idx="2">
            <a:schemeClr val="accent3"/>
          </a:lnRef>
          <a:fillRef idx="1">
            <a:schemeClr val="lt1"/>
          </a:fillRef>
          <a:effectRef idx="0">
            <a:schemeClr val="accent3"/>
          </a:effectRef>
          <a:fontRef idx="minor">
            <a:schemeClr val="dk1"/>
          </a:fontRef>
        </p:style>
        <p:txBody>
          <a:bodyPr lIns="36000" tIns="36000" rIns="36000" bIns="36000" anchor="ctr"/>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marL="82550" eaLnBrk="1" hangingPunct="1">
              <a:spcAft>
                <a:spcPts val="0"/>
              </a:spcAft>
              <a:buClr>
                <a:schemeClr val="tx1"/>
              </a:buClr>
              <a:buFont typeface="Wingdings" pitchFamily="2" charset="2"/>
              <a:buNone/>
            </a:pPr>
            <a:r>
              <a:rPr lang="ja-JP" altLang="en-US" sz="1600">
                <a:solidFill>
                  <a:srgbClr val="333333"/>
                </a:solidFill>
                <a:latin typeface="HGP明朝E" panose="02020900000000000000" pitchFamily="18" charset="-128"/>
                <a:ea typeface="HGP明朝E" panose="02020900000000000000" pitchFamily="18" charset="-128"/>
              </a:rPr>
              <a:t>ＩＣＴビジネスの誘致</a:t>
            </a:r>
            <a:endParaRPr lang="en-US" altLang="ja-JP" sz="1600">
              <a:solidFill>
                <a:srgbClr val="333333"/>
              </a:solidFill>
              <a:latin typeface="HGP明朝E" panose="02020900000000000000" pitchFamily="18" charset="-128"/>
              <a:ea typeface="HGP明朝E" panose="02020900000000000000" pitchFamily="18" charset="-128"/>
            </a:endParaRPr>
          </a:p>
          <a:p>
            <a:pPr marL="82550" eaLnBrk="1" hangingPunct="1">
              <a:spcAft>
                <a:spcPts val="0"/>
              </a:spcAft>
              <a:buClr>
                <a:schemeClr val="tx1"/>
              </a:buClr>
              <a:buFont typeface="Wingdings" pitchFamily="2" charset="2"/>
              <a:buNone/>
              <a:tabLst>
                <a:tab pos="985838" algn="l"/>
              </a:tabLst>
            </a:pPr>
            <a:r>
              <a:rPr lang="ja-JP" altLang="en-US" sz="1400">
                <a:solidFill>
                  <a:srgbClr val="333333"/>
                </a:solidFill>
                <a:latin typeface="HGP明朝E" panose="02020900000000000000" pitchFamily="18" charset="-128"/>
                <a:ea typeface="HGP明朝E" panose="02020900000000000000" pitchFamily="18" charset="-128"/>
              </a:rPr>
              <a:t>（首都圏案件の取込）</a:t>
            </a:r>
          </a:p>
        </p:txBody>
      </p:sp>
      <p:grpSp>
        <p:nvGrpSpPr>
          <p:cNvPr id="9" name="グループ化 8"/>
          <p:cNvGrpSpPr/>
          <p:nvPr/>
        </p:nvGrpSpPr>
        <p:grpSpPr>
          <a:xfrm>
            <a:off x="4754980" y="4964930"/>
            <a:ext cx="3923154" cy="1081405"/>
            <a:chOff x="4863765" y="2685170"/>
            <a:chExt cx="3923154" cy="1081405"/>
          </a:xfrm>
        </p:grpSpPr>
        <p:sp>
          <p:nvSpPr>
            <p:cNvPr id="93" name="Rectangle 16"/>
            <p:cNvSpPr>
              <a:spLocks noChangeArrowheads="1"/>
            </p:cNvSpPr>
            <p:nvPr/>
          </p:nvSpPr>
          <p:spPr bwMode="auto">
            <a:xfrm>
              <a:off x="4863765" y="2685170"/>
              <a:ext cx="3923154" cy="1081405"/>
            </a:xfrm>
            <a:prstGeom prst="rect">
              <a:avLst/>
            </a:prstGeom>
            <a:ln w="19050">
              <a:solidFill>
                <a:srgbClr val="777777"/>
              </a:solidFill>
            </a:ln>
            <a:effectLst>
              <a:outerShdw blurRad="101600" dist="50800" dir="2700000" algn="tl" rotWithShape="0">
                <a:prstClr val="black">
                  <a:alpha val="30000"/>
                </a:prstClr>
              </a:outerShdw>
            </a:effectLst>
          </p:spPr>
          <p:style>
            <a:lnRef idx="2">
              <a:schemeClr val="accent3"/>
            </a:lnRef>
            <a:fillRef idx="1">
              <a:schemeClr val="lt1"/>
            </a:fillRef>
            <a:effectRef idx="0">
              <a:schemeClr val="accent3"/>
            </a:effectRef>
            <a:fontRef idx="minor">
              <a:schemeClr val="dk1"/>
            </a:fontRef>
          </p:style>
          <p:txBody>
            <a:bodyPr lIns="36000" tIns="72000" rIns="36000" bIns="36000" anchor="t"/>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algn="ctr" eaLnBrk="1" hangingPunct="1">
                <a:spcAft>
                  <a:spcPts val="0"/>
                </a:spcAft>
                <a:buClr>
                  <a:schemeClr val="tx1"/>
                </a:buClr>
                <a:buFont typeface="Wingdings" pitchFamily="2" charset="2"/>
                <a:buNone/>
              </a:pPr>
              <a:r>
                <a:rPr lang="ja-JP" altLang="en-US" sz="1600">
                  <a:solidFill>
                    <a:srgbClr val="333333"/>
                  </a:solidFill>
                  <a:latin typeface="HGP明朝E" panose="02020900000000000000" pitchFamily="18" charset="-128"/>
                  <a:ea typeface="HGP明朝E" panose="02020900000000000000" pitchFamily="18" charset="-128"/>
                </a:rPr>
                <a:t>多様な主体との連携・協力・協働・協業</a:t>
              </a:r>
              <a:endParaRPr lang="en-US" altLang="ja-JP" sz="1600">
                <a:solidFill>
                  <a:srgbClr val="333333"/>
                </a:solidFill>
                <a:latin typeface="HGP明朝E" panose="02020900000000000000" pitchFamily="18" charset="-128"/>
                <a:ea typeface="HGP明朝E" panose="02020900000000000000" pitchFamily="18" charset="-128"/>
              </a:endParaRPr>
            </a:p>
          </p:txBody>
        </p:sp>
        <p:cxnSp>
          <p:nvCxnSpPr>
            <p:cNvPr id="8" name="直線コネクタ 7"/>
            <p:cNvCxnSpPr/>
            <p:nvPr/>
          </p:nvCxnSpPr>
          <p:spPr>
            <a:xfrm>
              <a:off x="5182955" y="3057085"/>
              <a:ext cx="3312000" cy="0"/>
            </a:xfrm>
            <a:prstGeom prst="line">
              <a:avLst/>
            </a:prstGeom>
            <a:ln w="38100">
              <a:solidFill>
                <a:srgbClr val="969696"/>
              </a:solidFill>
            </a:ln>
          </p:spPr>
          <p:style>
            <a:lnRef idx="1">
              <a:schemeClr val="accent1"/>
            </a:lnRef>
            <a:fillRef idx="0">
              <a:schemeClr val="accent1"/>
            </a:fillRef>
            <a:effectRef idx="0">
              <a:schemeClr val="accent1"/>
            </a:effectRef>
            <a:fontRef idx="minor">
              <a:schemeClr val="tx1"/>
            </a:fontRef>
          </p:style>
        </p:cxnSp>
        <p:sp>
          <p:nvSpPr>
            <p:cNvPr id="23" name="Rectangle 16"/>
            <p:cNvSpPr>
              <a:spLocks noChangeArrowheads="1"/>
            </p:cNvSpPr>
            <p:nvPr/>
          </p:nvSpPr>
          <p:spPr bwMode="auto">
            <a:xfrm>
              <a:off x="4978059" y="3105670"/>
              <a:ext cx="3780000" cy="61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6000" tIns="36000" rIns="36000" bIns="0" anchor="t"/>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spcAft>
                  <a:spcPts val="0"/>
                </a:spcAft>
                <a:buClr>
                  <a:schemeClr val="tx1"/>
                </a:buClr>
                <a:buFont typeface="Wingdings" pitchFamily="2" charset="2"/>
                <a:buNone/>
              </a:pPr>
              <a:r>
                <a:rPr lang="ja-JP" altLang="en-US" sz="1600">
                  <a:solidFill>
                    <a:srgbClr val="333333"/>
                  </a:solidFill>
                  <a:latin typeface="HGP明朝E" panose="02020900000000000000" pitchFamily="18" charset="-128"/>
                  <a:ea typeface="HGP明朝E" panose="02020900000000000000" pitchFamily="18" charset="-128"/>
                </a:rPr>
                <a:t>国，自治体，教育研究機関，他業種団体，</a:t>
              </a:r>
              <a:endParaRPr lang="en-US" altLang="ja-JP" sz="1600">
                <a:solidFill>
                  <a:srgbClr val="333333"/>
                </a:solidFill>
                <a:latin typeface="HGP明朝E" panose="02020900000000000000" pitchFamily="18" charset="-128"/>
                <a:ea typeface="HGP明朝E" panose="02020900000000000000" pitchFamily="18" charset="-128"/>
              </a:endParaRPr>
            </a:p>
            <a:p>
              <a:pPr eaLnBrk="1" hangingPunct="1">
                <a:spcAft>
                  <a:spcPts val="0"/>
                </a:spcAft>
                <a:buClr>
                  <a:schemeClr val="tx1"/>
                </a:buClr>
                <a:buFont typeface="Wingdings" pitchFamily="2" charset="2"/>
                <a:buNone/>
              </a:pPr>
              <a:r>
                <a:rPr lang="ja-JP" altLang="en-US" sz="1600">
                  <a:solidFill>
                    <a:srgbClr val="333333"/>
                  </a:solidFill>
                  <a:latin typeface="HGP明朝E" panose="02020900000000000000" pitchFamily="18" charset="-128"/>
                  <a:ea typeface="HGP明朝E" panose="02020900000000000000" pitchFamily="18" charset="-128"/>
                </a:rPr>
                <a:t>企業グループ（ユーザー），首都圏企業など</a:t>
              </a:r>
              <a:endParaRPr lang="en-US" altLang="ja-JP" sz="1600">
                <a:solidFill>
                  <a:srgbClr val="333333"/>
                </a:solidFill>
                <a:latin typeface="HGP明朝E" panose="02020900000000000000" pitchFamily="18" charset="-128"/>
                <a:ea typeface="HGP明朝E" panose="02020900000000000000" pitchFamily="18" charset="-128"/>
              </a:endParaRPr>
            </a:p>
          </p:txBody>
        </p:sp>
      </p:grpSp>
      <p:sp>
        <p:nvSpPr>
          <p:cNvPr id="144" name="上矢印 143"/>
          <p:cNvSpPr/>
          <p:nvPr/>
        </p:nvSpPr>
        <p:spPr>
          <a:xfrm>
            <a:off x="6490930" y="1930042"/>
            <a:ext cx="419076" cy="527185"/>
          </a:xfrm>
          <a:prstGeom prst="upArrow">
            <a:avLst>
              <a:gd name="adj1" fmla="val 38665"/>
              <a:gd name="adj2" fmla="val 50000"/>
            </a:avLst>
          </a:prstGeom>
          <a:solidFill>
            <a:srgbClr val="CCCCFF"/>
          </a:solidFill>
          <a:ln w="12700">
            <a:solidFill>
              <a:srgbClr val="9966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22" name="カギ線コネクタ 4121"/>
          <p:cNvCxnSpPr>
            <a:stCxn id="19" idx="1"/>
            <a:endCxn id="34" idx="3"/>
          </p:cNvCxnSpPr>
          <p:nvPr/>
        </p:nvCxnSpPr>
        <p:spPr>
          <a:xfrm rot="10800000" flipV="1">
            <a:off x="4045295" y="2703157"/>
            <a:ext cx="1004756" cy="1878019"/>
          </a:xfrm>
          <a:prstGeom prst="bentConnector3">
            <a:avLst>
              <a:gd name="adj1" fmla="val 60637"/>
            </a:avLst>
          </a:prstGeom>
          <a:ln w="76200">
            <a:solidFill>
              <a:schemeClr val="accent4"/>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125" name="直線コネクタ 4124"/>
          <p:cNvCxnSpPr>
            <a:stCxn id="35" idx="3"/>
            <a:endCxn id="96" idx="1"/>
          </p:cNvCxnSpPr>
          <p:nvPr/>
        </p:nvCxnSpPr>
        <p:spPr>
          <a:xfrm>
            <a:off x="4031562" y="1683550"/>
            <a:ext cx="1018490" cy="0"/>
          </a:xfrm>
          <a:prstGeom prst="line">
            <a:avLst/>
          </a:prstGeom>
          <a:ln w="76200">
            <a:solidFill>
              <a:schemeClr val="accent4"/>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3" name="Rectangle 16"/>
          <p:cNvSpPr>
            <a:spLocks noChangeArrowheads="1"/>
          </p:cNvSpPr>
          <p:nvPr/>
        </p:nvSpPr>
        <p:spPr bwMode="auto">
          <a:xfrm>
            <a:off x="3831122" y="3022474"/>
            <a:ext cx="1444850" cy="41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6000" tIns="36000" rIns="36000" bIns="0" anchor="t"/>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algn="ctr" eaLnBrk="1" hangingPunct="1">
              <a:spcAft>
                <a:spcPts val="0"/>
              </a:spcAft>
              <a:buClr>
                <a:schemeClr val="tx1"/>
              </a:buClr>
              <a:buFont typeface="Wingdings" pitchFamily="2" charset="2"/>
              <a:buNone/>
            </a:pPr>
            <a:r>
              <a:rPr lang="ja-JP" altLang="en-US" sz="2000">
                <a:solidFill>
                  <a:srgbClr val="333333"/>
                </a:solidFill>
                <a:effectLst>
                  <a:glow rad="127000">
                    <a:srgbClr val="FFFFFF"/>
                  </a:glow>
                </a:effectLst>
                <a:latin typeface="HGP明朝E" panose="02020900000000000000" pitchFamily="18" charset="-128"/>
                <a:ea typeface="HGP明朝E" panose="02020900000000000000" pitchFamily="18" charset="-128"/>
              </a:rPr>
              <a:t>雇用創出</a:t>
            </a:r>
          </a:p>
        </p:txBody>
      </p:sp>
      <p:sp>
        <p:nvSpPr>
          <p:cNvPr id="19" name="Rectangle 16"/>
          <p:cNvSpPr>
            <a:spLocks noChangeArrowheads="1"/>
          </p:cNvSpPr>
          <p:nvPr/>
        </p:nvSpPr>
        <p:spPr bwMode="auto">
          <a:xfrm>
            <a:off x="5050051" y="2469158"/>
            <a:ext cx="3311989" cy="468000"/>
          </a:xfrm>
          <a:prstGeom prst="rect">
            <a:avLst/>
          </a:prstGeom>
          <a:ln w="19050">
            <a:solidFill>
              <a:srgbClr val="777777"/>
            </a:solidFill>
          </a:ln>
          <a:effectLst>
            <a:outerShdw blurRad="101600" dist="50800" dir="2700000" algn="tl" rotWithShape="0">
              <a:prstClr val="black">
                <a:alpha val="33000"/>
              </a:prstClr>
            </a:outerShdw>
          </a:effectLst>
        </p:spPr>
        <p:style>
          <a:lnRef idx="2">
            <a:schemeClr val="accent3"/>
          </a:lnRef>
          <a:fillRef idx="1">
            <a:schemeClr val="lt1"/>
          </a:fillRef>
          <a:effectRef idx="0">
            <a:schemeClr val="accent3"/>
          </a:effectRef>
          <a:fontRef idx="minor">
            <a:schemeClr val="dk1"/>
          </a:fontRef>
        </p:style>
        <p:txBody>
          <a:bodyPr lIns="36000" tIns="36000" rIns="36000" bIns="36000" anchor="ctr"/>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algn="ctr" eaLnBrk="1" hangingPunct="1">
              <a:spcAft>
                <a:spcPct val="50000"/>
              </a:spcAft>
              <a:buClr>
                <a:schemeClr val="tx1"/>
              </a:buClr>
              <a:buFont typeface="Wingdings" pitchFamily="2" charset="2"/>
              <a:buNone/>
            </a:pPr>
            <a:r>
              <a:rPr lang="ja-JP" altLang="en-US" sz="1600">
                <a:solidFill>
                  <a:srgbClr val="333333"/>
                </a:solidFill>
                <a:latin typeface="HGP明朝E" panose="02020900000000000000" pitchFamily="18" charset="-128"/>
                <a:ea typeface="HGP明朝E" panose="02020900000000000000" pitchFamily="18" charset="-128"/>
              </a:rPr>
              <a:t>ＩＣＴビジネスの拡大</a:t>
            </a:r>
          </a:p>
        </p:txBody>
      </p:sp>
      <p:sp>
        <p:nvSpPr>
          <p:cNvPr id="96" name="Rectangle 16"/>
          <p:cNvSpPr>
            <a:spLocks noChangeArrowheads="1"/>
          </p:cNvSpPr>
          <p:nvPr/>
        </p:nvSpPr>
        <p:spPr bwMode="auto">
          <a:xfrm>
            <a:off x="5050052" y="1449550"/>
            <a:ext cx="3311989" cy="468000"/>
          </a:xfrm>
          <a:prstGeom prst="rect">
            <a:avLst/>
          </a:prstGeom>
          <a:ln w="19050">
            <a:solidFill>
              <a:srgbClr val="777777"/>
            </a:solidFill>
          </a:ln>
          <a:effectLst>
            <a:outerShdw blurRad="101600" dist="50800" dir="2700000" algn="tl" rotWithShape="0">
              <a:prstClr val="black">
                <a:alpha val="33000"/>
              </a:prstClr>
            </a:outerShdw>
          </a:effectLst>
        </p:spPr>
        <p:style>
          <a:lnRef idx="2">
            <a:schemeClr val="accent3"/>
          </a:lnRef>
          <a:fillRef idx="1">
            <a:schemeClr val="lt1"/>
          </a:fillRef>
          <a:effectRef idx="0">
            <a:schemeClr val="accent3"/>
          </a:effectRef>
          <a:fontRef idx="minor">
            <a:schemeClr val="dk1"/>
          </a:fontRef>
        </p:style>
        <p:txBody>
          <a:bodyPr lIns="36000" tIns="36000" rIns="36000" bIns="36000" anchor="ctr"/>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algn="ctr" eaLnBrk="1" hangingPunct="1">
              <a:spcAft>
                <a:spcPct val="50000"/>
              </a:spcAft>
              <a:buClr>
                <a:schemeClr val="tx1"/>
              </a:buClr>
              <a:buFont typeface="Wingdings" pitchFamily="2" charset="2"/>
              <a:buNone/>
            </a:pPr>
            <a:r>
              <a:rPr lang="ja-JP" altLang="en-US" sz="1600">
                <a:solidFill>
                  <a:srgbClr val="333333"/>
                </a:solidFill>
                <a:latin typeface="HGP明朝E" panose="02020900000000000000" pitchFamily="18" charset="-128"/>
                <a:ea typeface="HGP明朝E" panose="02020900000000000000" pitchFamily="18" charset="-128"/>
              </a:rPr>
              <a:t>ＩＣＴ産業の発展</a:t>
            </a:r>
            <a:r>
              <a:rPr lang="ja-JP" altLang="en-US" sz="1400">
                <a:solidFill>
                  <a:srgbClr val="333333"/>
                </a:solidFill>
                <a:latin typeface="HGP明朝E" panose="02020900000000000000" pitchFamily="18" charset="-128"/>
                <a:ea typeface="HGP明朝E" panose="02020900000000000000" pitchFamily="18" charset="-128"/>
              </a:rPr>
              <a:t>（地域経済を牽引）</a:t>
            </a:r>
          </a:p>
        </p:txBody>
      </p:sp>
    </p:spTree>
    <p:extLst>
      <p:ext uri="{BB962C8B-B14F-4D97-AF65-F5344CB8AC3E}">
        <p14:creationId xmlns:p14="http://schemas.microsoft.com/office/powerpoint/2010/main" val="36601326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直線コネクタ 52"/>
          <p:cNvCxnSpPr>
            <a:stCxn id="34" idx="1"/>
            <a:endCxn id="43" idx="3"/>
          </p:cNvCxnSpPr>
          <p:nvPr/>
        </p:nvCxnSpPr>
        <p:spPr>
          <a:xfrm flipH="1">
            <a:off x="3225292" y="3861024"/>
            <a:ext cx="761721" cy="2431"/>
          </a:xfrm>
          <a:prstGeom prst="line">
            <a:avLst/>
          </a:prstGeom>
          <a:ln w="44450">
            <a:solidFill>
              <a:srgbClr val="808080"/>
            </a:solidFill>
          </a:ln>
          <a:effectLst/>
        </p:spPr>
        <p:style>
          <a:lnRef idx="1">
            <a:schemeClr val="accent1"/>
          </a:lnRef>
          <a:fillRef idx="0">
            <a:schemeClr val="accent1"/>
          </a:fillRef>
          <a:effectRef idx="0">
            <a:schemeClr val="accent1"/>
          </a:effectRef>
          <a:fontRef idx="minor">
            <a:schemeClr val="tx1"/>
          </a:fontRef>
        </p:style>
      </p:cxnSp>
      <p:cxnSp>
        <p:nvCxnSpPr>
          <p:cNvPr id="49" name="カギ線コネクタ 48"/>
          <p:cNvCxnSpPr>
            <a:stCxn id="195" idx="1"/>
            <a:endCxn id="34" idx="3"/>
          </p:cNvCxnSpPr>
          <p:nvPr/>
        </p:nvCxnSpPr>
        <p:spPr>
          <a:xfrm rot="10800000">
            <a:off x="5582094" y="3861024"/>
            <a:ext cx="754727" cy="1233978"/>
          </a:xfrm>
          <a:prstGeom prst="bentConnector3">
            <a:avLst>
              <a:gd name="adj1" fmla="val 50000"/>
            </a:avLst>
          </a:prstGeom>
          <a:ln w="444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a:stCxn id="39" idx="2"/>
            <a:endCxn id="40" idx="0"/>
          </p:cNvCxnSpPr>
          <p:nvPr/>
        </p:nvCxnSpPr>
        <p:spPr>
          <a:xfrm>
            <a:off x="2559293" y="1580814"/>
            <a:ext cx="0" cy="295736"/>
          </a:xfrm>
          <a:prstGeom prst="line">
            <a:avLst/>
          </a:prstGeom>
          <a:ln w="44450">
            <a:solidFill>
              <a:srgbClr val="808080"/>
            </a:solidFill>
          </a:ln>
          <a:effectLst/>
        </p:spPr>
        <p:style>
          <a:lnRef idx="1">
            <a:schemeClr val="accent1"/>
          </a:lnRef>
          <a:fillRef idx="0">
            <a:schemeClr val="accent1"/>
          </a:fillRef>
          <a:effectRef idx="0">
            <a:schemeClr val="accent1"/>
          </a:effectRef>
          <a:fontRef idx="minor">
            <a:schemeClr val="tx1"/>
          </a:fontRef>
        </p:style>
      </p:cxnSp>
      <p:cxnSp>
        <p:nvCxnSpPr>
          <p:cNvPr id="54" name="直線コネクタ 53"/>
          <p:cNvCxnSpPr>
            <a:stCxn id="40" idx="2"/>
            <a:endCxn id="41" idx="0"/>
          </p:cNvCxnSpPr>
          <p:nvPr/>
        </p:nvCxnSpPr>
        <p:spPr>
          <a:xfrm>
            <a:off x="2559293" y="2308550"/>
            <a:ext cx="0" cy="587207"/>
          </a:xfrm>
          <a:prstGeom prst="line">
            <a:avLst/>
          </a:prstGeom>
          <a:ln w="44450">
            <a:solidFill>
              <a:srgbClr val="808080"/>
            </a:solidFill>
          </a:ln>
          <a:effectLst/>
        </p:spPr>
        <p:style>
          <a:lnRef idx="1">
            <a:schemeClr val="accent1"/>
          </a:lnRef>
          <a:fillRef idx="0">
            <a:schemeClr val="accent1"/>
          </a:fillRef>
          <a:effectRef idx="0">
            <a:schemeClr val="accent1"/>
          </a:effectRef>
          <a:fontRef idx="minor">
            <a:schemeClr val="tx1"/>
          </a:fontRef>
        </p:style>
      </p:cxnSp>
      <p:cxnSp>
        <p:nvCxnSpPr>
          <p:cNvPr id="56" name="直線コネクタ 55"/>
          <p:cNvCxnSpPr>
            <a:stCxn id="41" idx="2"/>
            <a:endCxn id="43" idx="0"/>
          </p:cNvCxnSpPr>
          <p:nvPr/>
        </p:nvCxnSpPr>
        <p:spPr>
          <a:xfrm flipH="1">
            <a:off x="2559292" y="3327757"/>
            <a:ext cx="1" cy="319698"/>
          </a:xfrm>
          <a:prstGeom prst="line">
            <a:avLst/>
          </a:prstGeom>
          <a:ln w="44450">
            <a:solidFill>
              <a:srgbClr val="808080"/>
            </a:solidFill>
          </a:ln>
          <a:effectLst/>
        </p:spPr>
        <p:style>
          <a:lnRef idx="1">
            <a:schemeClr val="accent1"/>
          </a:lnRef>
          <a:fillRef idx="0">
            <a:schemeClr val="accent1"/>
          </a:fillRef>
          <a:effectRef idx="0">
            <a:schemeClr val="accent1"/>
          </a:effectRef>
          <a:fontRef idx="minor">
            <a:schemeClr val="tx1"/>
          </a:fontRef>
        </p:style>
      </p:cxnSp>
      <p:cxnSp>
        <p:nvCxnSpPr>
          <p:cNvPr id="59" name="直線コネクタ 58"/>
          <p:cNvCxnSpPr>
            <a:stCxn id="43" idx="2"/>
            <a:endCxn id="44" idx="0"/>
          </p:cNvCxnSpPr>
          <p:nvPr/>
        </p:nvCxnSpPr>
        <p:spPr>
          <a:xfrm>
            <a:off x="2559292" y="4079455"/>
            <a:ext cx="0" cy="318110"/>
          </a:xfrm>
          <a:prstGeom prst="line">
            <a:avLst/>
          </a:prstGeom>
          <a:ln w="44450">
            <a:solidFill>
              <a:srgbClr val="808080"/>
            </a:solidFill>
          </a:ln>
          <a:effectLst/>
        </p:spPr>
        <p:style>
          <a:lnRef idx="1">
            <a:schemeClr val="accent1"/>
          </a:lnRef>
          <a:fillRef idx="0">
            <a:schemeClr val="accent1"/>
          </a:fillRef>
          <a:effectRef idx="0">
            <a:schemeClr val="accent1"/>
          </a:effectRef>
          <a:fontRef idx="minor">
            <a:schemeClr val="tx1"/>
          </a:fontRef>
        </p:style>
      </p:cxnSp>
      <p:sp>
        <p:nvSpPr>
          <p:cNvPr id="36" name="Rectangle 4"/>
          <p:cNvSpPr txBox="1">
            <a:spLocks noChangeArrowheads="1"/>
          </p:cNvSpPr>
          <p:nvPr/>
        </p:nvSpPr>
        <p:spPr bwMode="auto">
          <a:xfrm>
            <a:off x="177800" y="0"/>
            <a:ext cx="7429500" cy="457200"/>
          </a:xfrm>
          <a:prstGeom prst="rect">
            <a:avLst/>
          </a:prstGeom>
          <a:noFill/>
          <a:ln>
            <a:miter lim="800000"/>
            <a:headEnd/>
            <a:tailEnd/>
          </a:ln>
        </p:spPr>
        <p:txBody>
          <a:bodyPr lIns="72000" tIns="72000" rIns="0" bIns="0" anchor="ctr"/>
          <a:lstStyle/>
          <a:p>
            <a:pPr>
              <a:defRPr/>
            </a:pPr>
            <a:r>
              <a:rPr lang="en-US" altLang="ja-JP" sz="2400" b="1" dirty="0">
                <a:solidFill>
                  <a:srgbClr val="4D4D4D"/>
                </a:solidFill>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2400" b="1" dirty="0">
                <a:solidFill>
                  <a:srgbClr val="4D4D4D"/>
                </a:solidFill>
                <a:latin typeface="メイリオ" panose="020B0604030504040204" pitchFamily="50" charset="-128"/>
                <a:ea typeface="メイリオ" panose="020B0604030504040204" pitchFamily="50" charset="-128"/>
                <a:cs typeface="メイリオ" panose="020B0604030504040204" pitchFamily="50" charset="-128"/>
              </a:rPr>
              <a:t> 組織体制</a:t>
            </a:r>
          </a:p>
        </p:txBody>
      </p:sp>
      <p:cxnSp>
        <p:nvCxnSpPr>
          <p:cNvPr id="148" name="カギ線コネクタ 147"/>
          <p:cNvCxnSpPr>
            <a:stCxn id="50" idx="1"/>
            <a:endCxn id="34" idx="3"/>
          </p:cNvCxnSpPr>
          <p:nvPr/>
        </p:nvCxnSpPr>
        <p:spPr>
          <a:xfrm rot="10800000" flipV="1">
            <a:off x="5582094" y="1400610"/>
            <a:ext cx="754727" cy="2460414"/>
          </a:xfrm>
          <a:prstGeom prst="bentConnector3">
            <a:avLst>
              <a:gd name="adj1" fmla="val 50000"/>
            </a:avLst>
          </a:prstGeom>
          <a:ln w="444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150" name="カギ線コネクタ 149"/>
          <p:cNvCxnSpPr>
            <a:stCxn id="204" idx="1"/>
            <a:endCxn id="34" idx="3"/>
          </p:cNvCxnSpPr>
          <p:nvPr/>
        </p:nvCxnSpPr>
        <p:spPr>
          <a:xfrm rot="10800000" flipV="1">
            <a:off x="5582094" y="2016342"/>
            <a:ext cx="754727" cy="1844682"/>
          </a:xfrm>
          <a:prstGeom prst="bentConnector3">
            <a:avLst>
              <a:gd name="adj1" fmla="val 50000"/>
            </a:avLst>
          </a:prstGeom>
          <a:ln w="444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153" name="カギ線コネクタ 152"/>
          <p:cNvCxnSpPr>
            <a:stCxn id="62" idx="1"/>
            <a:endCxn id="34" idx="3"/>
          </p:cNvCxnSpPr>
          <p:nvPr/>
        </p:nvCxnSpPr>
        <p:spPr>
          <a:xfrm rot="10800000" flipV="1">
            <a:off x="5582094" y="2632074"/>
            <a:ext cx="754727" cy="1228950"/>
          </a:xfrm>
          <a:prstGeom prst="bentConnector3">
            <a:avLst>
              <a:gd name="adj1" fmla="val 50000"/>
            </a:avLst>
          </a:prstGeom>
          <a:ln w="444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156" name="カギ線コネクタ 155"/>
          <p:cNvCxnSpPr>
            <a:stCxn id="201" idx="1"/>
            <a:endCxn id="34" idx="3"/>
          </p:cNvCxnSpPr>
          <p:nvPr/>
        </p:nvCxnSpPr>
        <p:spPr>
          <a:xfrm rot="10800000" flipV="1">
            <a:off x="5582094" y="3247806"/>
            <a:ext cx="754727" cy="613218"/>
          </a:xfrm>
          <a:prstGeom prst="bentConnector3">
            <a:avLst>
              <a:gd name="adj1" fmla="val 50000"/>
            </a:avLst>
          </a:prstGeom>
          <a:ln w="444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159" name="カギ線コネクタ 158"/>
          <p:cNvCxnSpPr>
            <a:stCxn id="48" idx="1"/>
            <a:endCxn id="34" idx="3"/>
          </p:cNvCxnSpPr>
          <p:nvPr/>
        </p:nvCxnSpPr>
        <p:spPr>
          <a:xfrm rot="10800000">
            <a:off x="5582094" y="3861024"/>
            <a:ext cx="754727" cy="2514"/>
          </a:xfrm>
          <a:prstGeom prst="bentConnector3">
            <a:avLst>
              <a:gd name="adj1" fmla="val 50000"/>
            </a:avLst>
          </a:prstGeom>
          <a:ln w="444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162" name="カギ線コネクタ 161"/>
          <p:cNvCxnSpPr>
            <a:stCxn id="198" idx="1"/>
            <a:endCxn id="34" idx="3"/>
          </p:cNvCxnSpPr>
          <p:nvPr/>
        </p:nvCxnSpPr>
        <p:spPr>
          <a:xfrm rot="10800000">
            <a:off x="5582094" y="3861024"/>
            <a:ext cx="754727" cy="618246"/>
          </a:xfrm>
          <a:prstGeom prst="bentConnector3">
            <a:avLst>
              <a:gd name="adj1" fmla="val 50000"/>
            </a:avLst>
          </a:prstGeom>
          <a:ln w="444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184" name="カギ線コネクタ 180"/>
          <p:cNvCxnSpPr>
            <a:stCxn id="45" idx="0"/>
            <a:endCxn id="43" idx="3"/>
          </p:cNvCxnSpPr>
          <p:nvPr/>
        </p:nvCxnSpPr>
        <p:spPr>
          <a:xfrm rot="16200000" flipV="1">
            <a:off x="2802133" y="4286615"/>
            <a:ext cx="1253345" cy="407026"/>
          </a:xfrm>
          <a:prstGeom prst="bentConnector2">
            <a:avLst/>
          </a:prstGeom>
          <a:ln w="44450">
            <a:solidFill>
              <a:srgbClr val="808080"/>
            </a:solidFill>
          </a:ln>
          <a:effectLst/>
        </p:spPr>
        <p:style>
          <a:lnRef idx="1">
            <a:schemeClr val="accent1"/>
          </a:lnRef>
          <a:fillRef idx="0">
            <a:schemeClr val="accent1"/>
          </a:fillRef>
          <a:effectRef idx="0">
            <a:schemeClr val="accent1"/>
          </a:effectRef>
          <a:fontRef idx="minor">
            <a:schemeClr val="tx1"/>
          </a:fontRef>
        </p:style>
      </p:cxnSp>
      <p:cxnSp>
        <p:nvCxnSpPr>
          <p:cNvPr id="187" name="カギ線コネクタ 180"/>
          <p:cNvCxnSpPr>
            <a:stCxn id="41" idx="0"/>
            <a:endCxn id="42" idx="3"/>
          </p:cNvCxnSpPr>
          <p:nvPr/>
        </p:nvCxnSpPr>
        <p:spPr>
          <a:xfrm rot="16200000" flipV="1">
            <a:off x="1984592" y="2321055"/>
            <a:ext cx="276935" cy="872469"/>
          </a:xfrm>
          <a:prstGeom prst="bentConnector2">
            <a:avLst/>
          </a:prstGeom>
          <a:ln w="44450">
            <a:solidFill>
              <a:srgbClr val="808080"/>
            </a:solidFill>
          </a:ln>
          <a:effectLst/>
        </p:spPr>
        <p:style>
          <a:lnRef idx="1">
            <a:schemeClr val="accent1"/>
          </a:lnRef>
          <a:fillRef idx="0">
            <a:schemeClr val="accent1"/>
          </a:fillRef>
          <a:effectRef idx="0">
            <a:schemeClr val="accent1"/>
          </a:effectRef>
          <a:fontRef idx="minor">
            <a:schemeClr val="tx1"/>
          </a:fontRef>
        </p:style>
      </p:cxnSp>
      <p:sp>
        <p:nvSpPr>
          <p:cNvPr id="39" name="AutoShape 1038"/>
          <p:cNvSpPr>
            <a:spLocks noChangeArrowheads="1"/>
          </p:cNvSpPr>
          <p:nvPr/>
        </p:nvSpPr>
        <p:spPr bwMode="auto">
          <a:xfrm>
            <a:off x="1893293" y="1148814"/>
            <a:ext cx="1332000" cy="432000"/>
          </a:xfrm>
          <a:prstGeom prst="rect">
            <a:avLst/>
          </a:prstGeom>
          <a:solidFill>
            <a:srgbClr val="CCCCFF"/>
          </a:solidFill>
          <a:ln w="12700">
            <a:solidFill>
              <a:srgbClr val="333333"/>
            </a:solidFill>
            <a:headEnd/>
            <a:tailEnd/>
          </a:ln>
          <a:effectLst>
            <a:outerShdw blurRad="190500" dist="127000" dir="2700000" algn="tl" rotWithShape="0">
              <a:prstClr val="black">
                <a:alpha val="25000"/>
              </a:prstClr>
            </a:outerShdw>
          </a:effectLst>
        </p:spPr>
        <p:style>
          <a:lnRef idx="3">
            <a:schemeClr val="lt1"/>
          </a:lnRef>
          <a:fillRef idx="1">
            <a:schemeClr val="accent2"/>
          </a:fillRef>
          <a:effectRef idx="1">
            <a:schemeClr val="accent2"/>
          </a:effectRef>
          <a:fontRef idx="minor">
            <a:schemeClr val="lt1"/>
          </a:fontRef>
        </p:style>
        <p:txBody>
          <a:bodyPr lIns="36000" tIns="36000" rIns="36000" bIns="36000" anchor="ctr"/>
          <a:lstStyle/>
          <a:p>
            <a:pPr marL="292100" indent="-292100" algn="ctr">
              <a:buClr>
                <a:schemeClr val="tx1"/>
              </a:buClr>
              <a:buFont typeface="Wingdings" pitchFamily="2" charset="2"/>
              <a:buNone/>
              <a:defRPr/>
            </a:pPr>
            <a:r>
              <a:rPr lang="ja-JP" altLang="en-US" sz="1600">
                <a:solidFill>
                  <a:srgbClr val="333333"/>
                </a:solidFill>
                <a:latin typeface="HGP明朝E" panose="02020900000000000000" pitchFamily="18" charset="-128"/>
                <a:ea typeface="HGP明朝E" panose="02020900000000000000" pitchFamily="18" charset="-128"/>
                <a:cs typeface="メイリオ" panose="020B0604030504040204" pitchFamily="50" charset="-128"/>
              </a:rPr>
              <a:t>会　員</a:t>
            </a:r>
          </a:p>
        </p:txBody>
      </p:sp>
      <p:sp>
        <p:nvSpPr>
          <p:cNvPr id="40" name="AutoShape 1038"/>
          <p:cNvSpPr>
            <a:spLocks noChangeArrowheads="1"/>
          </p:cNvSpPr>
          <p:nvPr/>
        </p:nvSpPr>
        <p:spPr bwMode="auto">
          <a:xfrm>
            <a:off x="1893293" y="1876550"/>
            <a:ext cx="1332000" cy="432000"/>
          </a:xfrm>
          <a:prstGeom prst="rect">
            <a:avLst/>
          </a:prstGeom>
          <a:solidFill>
            <a:srgbClr val="4D4D4D"/>
          </a:solidFill>
          <a:ln w="12700">
            <a:solidFill>
              <a:srgbClr val="4D4D4D"/>
            </a:solidFill>
            <a:headEnd/>
            <a:tailEnd/>
          </a:ln>
          <a:effectLst>
            <a:outerShdw blurRad="190500" dist="127000" dir="2700000" algn="tl" rotWithShape="0">
              <a:prstClr val="black">
                <a:alpha val="25000"/>
              </a:prstClr>
            </a:outerShdw>
          </a:effectLst>
        </p:spPr>
        <p:style>
          <a:lnRef idx="3">
            <a:schemeClr val="lt1"/>
          </a:lnRef>
          <a:fillRef idx="1">
            <a:schemeClr val="accent2"/>
          </a:fillRef>
          <a:effectRef idx="1">
            <a:schemeClr val="accent2"/>
          </a:effectRef>
          <a:fontRef idx="minor">
            <a:schemeClr val="lt1"/>
          </a:fontRef>
        </p:style>
        <p:txBody>
          <a:bodyPr lIns="36000" tIns="36000" rIns="36000" bIns="36000" anchor="ctr"/>
          <a:lstStyle/>
          <a:p>
            <a:pPr marL="292100" indent="-292100" algn="ctr">
              <a:buClr>
                <a:schemeClr val="tx1"/>
              </a:buClr>
              <a:buFont typeface="Wingdings" pitchFamily="2" charset="2"/>
              <a:buNone/>
              <a:defRPr/>
            </a:pPr>
            <a:r>
              <a:rPr lang="ja-JP" altLang="en-US" sz="1600">
                <a:solidFill>
                  <a:srgbClr val="FFFFFF"/>
                </a:solidFill>
                <a:latin typeface="HGP明朝E" panose="02020900000000000000" pitchFamily="18" charset="-128"/>
                <a:ea typeface="HGP明朝E" panose="02020900000000000000" pitchFamily="18" charset="-128"/>
                <a:cs typeface="メイリオ" panose="020B0604030504040204" pitchFamily="50" charset="-128"/>
              </a:rPr>
              <a:t>総　会</a:t>
            </a:r>
          </a:p>
        </p:txBody>
      </p:sp>
      <p:sp>
        <p:nvSpPr>
          <p:cNvPr id="41" name="AutoShape 1034"/>
          <p:cNvSpPr>
            <a:spLocks noChangeArrowheads="1"/>
          </p:cNvSpPr>
          <p:nvPr/>
        </p:nvSpPr>
        <p:spPr bwMode="auto">
          <a:xfrm>
            <a:off x="1893293" y="2895757"/>
            <a:ext cx="1332000" cy="432000"/>
          </a:xfrm>
          <a:prstGeom prst="rect">
            <a:avLst/>
          </a:prstGeom>
          <a:solidFill>
            <a:srgbClr val="4D4D4D"/>
          </a:solidFill>
          <a:ln w="12700">
            <a:solidFill>
              <a:srgbClr val="4D4D4D"/>
            </a:solidFill>
            <a:headEnd/>
            <a:tailEnd/>
          </a:ln>
          <a:effectLst>
            <a:outerShdw blurRad="190500" dist="127000" dir="2700000" algn="tl" rotWithShape="0">
              <a:prstClr val="black">
                <a:alpha val="25000"/>
              </a:prstClr>
            </a:outerShdw>
          </a:effectLst>
        </p:spPr>
        <p:style>
          <a:lnRef idx="3">
            <a:schemeClr val="lt1"/>
          </a:lnRef>
          <a:fillRef idx="1">
            <a:schemeClr val="accent5"/>
          </a:fillRef>
          <a:effectRef idx="1">
            <a:schemeClr val="accent5"/>
          </a:effectRef>
          <a:fontRef idx="minor">
            <a:schemeClr val="lt1"/>
          </a:fontRef>
        </p:style>
        <p:txBody>
          <a:bodyPr lIns="36000" tIns="36000" rIns="36000" bIns="36000" anchor="ctr"/>
          <a:lstStyle/>
          <a:p>
            <a:pPr algn="ctr">
              <a:spcAft>
                <a:spcPct val="50000"/>
              </a:spcAft>
              <a:buClr>
                <a:schemeClr val="tx1"/>
              </a:buClr>
              <a:buFont typeface="Wingdings" pitchFamily="2" charset="2"/>
              <a:buNone/>
              <a:defRPr/>
            </a:pPr>
            <a:r>
              <a:rPr lang="ja-JP" altLang="en-US" sz="1600">
                <a:solidFill>
                  <a:srgbClr val="FFFFFF"/>
                </a:solidFill>
                <a:latin typeface="HGP明朝E" panose="02020900000000000000" pitchFamily="18" charset="-128"/>
                <a:ea typeface="HGP明朝E" panose="02020900000000000000" pitchFamily="18" charset="-128"/>
                <a:cs typeface="メイリオ" panose="020B0604030504040204" pitchFamily="50" charset="-128"/>
              </a:rPr>
              <a:t>理事会</a:t>
            </a:r>
          </a:p>
        </p:txBody>
      </p:sp>
      <p:sp>
        <p:nvSpPr>
          <p:cNvPr id="42" name="AutoShape 1034"/>
          <p:cNvSpPr>
            <a:spLocks noChangeArrowheads="1"/>
          </p:cNvSpPr>
          <p:nvPr/>
        </p:nvSpPr>
        <p:spPr bwMode="auto">
          <a:xfrm>
            <a:off x="354824" y="2402822"/>
            <a:ext cx="1332000" cy="432000"/>
          </a:xfrm>
          <a:prstGeom prst="rect">
            <a:avLst/>
          </a:prstGeom>
          <a:solidFill>
            <a:srgbClr val="E3FF93"/>
          </a:solidFill>
          <a:ln w="12700">
            <a:solidFill>
              <a:srgbClr val="333333"/>
            </a:solidFill>
            <a:headEnd/>
            <a:tailEnd/>
          </a:ln>
          <a:effectLst>
            <a:outerShdw blurRad="190500" dist="127000" dir="2700000" algn="tl" rotWithShape="0">
              <a:prstClr val="black">
                <a:alpha val="25000"/>
              </a:prstClr>
            </a:outerShdw>
          </a:effectLst>
        </p:spPr>
        <p:style>
          <a:lnRef idx="3">
            <a:schemeClr val="lt1"/>
          </a:lnRef>
          <a:fillRef idx="1">
            <a:schemeClr val="accent5"/>
          </a:fillRef>
          <a:effectRef idx="1">
            <a:schemeClr val="accent5"/>
          </a:effectRef>
          <a:fontRef idx="minor">
            <a:schemeClr val="lt1"/>
          </a:fontRef>
        </p:style>
        <p:txBody>
          <a:bodyPr lIns="36000" tIns="36000" rIns="36000" bIns="36000" anchor="ctr"/>
          <a:lstStyle/>
          <a:p>
            <a:pPr algn="ctr">
              <a:spcAft>
                <a:spcPct val="50000"/>
              </a:spcAft>
              <a:buClr>
                <a:schemeClr val="tx1"/>
              </a:buClr>
              <a:buFont typeface="Wingdings" pitchFamily="2" charset="2"/>
              <a:buNone/>
              <a:defRPr/>
            </a:pPr>
            <a:r>
              <a:rPr lang="ja-JP" altLang="en-US" sz="1600">
                <a:solidFill>
                  <a:srgbClr val="333333"/>
                </a:solidFill>
                <a:latin typeface="HGP明朝E" panose="02020900000000000000" pitchFamily="18" charset="-128"/>
                <a:ea typeface="HGP明朝E" panose="02020900000000000000" pitchFamily="18" charset="-128"/>
                <a:cs typeface="メイリオ" panose="020B0604030504040204" pitchFamily="50" charset="-128"/>
              </a:rPr>
              <a:t>監　事</a:t>
            </a:r>
          </a:p>
        </p:txBody>
      </p:sp>
      <p:sp>
        <p:nvSpPr>
          <p:cNvPr id="43" name="AutoShape 1034"/>
          <p:cNvSpPr>
            <a:spLocks noChangeArrowheads="1"/>
          </p:cNvSpPr>
          <p:nvPr/>
        </p:nvSpPr>
        <p:spPr bwMode="auto">
          <a:xfrm>
            <a:off x="1893292" y="3647455"/>
            <a:ext cx="1332000" cy="432000"/>
          </a:xfrm>
          <a:prstGeom prst="rect">
            <a:avLst/>
          </a:prstGeom>
          <a:solidFill>
            <a:srgbClr val="E3FF93"/>
          </a:solidFill>
          <a:ln w="12700">
            <a:solidFill>
              <a:srgbClr val="333333"/>
            </a:solidFill>
            <a:headEnd/>
            <a:tailEnd/>
          </a:ln>
          <a:effectLst>
            <a:outerShdw blurRad="190500" dist="127000" dir="2700000" algn="tl" rotWithShape="0">
              <a:prstClr val="black">
                <a:alpha val="25000"/>
              </a:prstClr>
            </a:outerShdw>
          </a:effectLst>
        </p:spPr>
        <p:style>
          <a:lnRef idx="3">
            <a:schemeClr val="lt1"/>
          </a:lnRef>
          <a:fillRef idx="1">
            <a:schemeClr val="accent5"/>
          </a:fillRef>
          <a:effectRef idx="1">
            <a:schemeClr val="accent5"/>
          </a:effectRef>
          <a:fontRef idx="minor">
            <a:schemeClr val="lt1"/>
          </a:fontRef>
        </p:style>
        <p:txBody>
          <a:bodyPr lIns="36000" tIns="36000" rIns="36000" bIns="36000" anchor="ctr"/>
          <a:lstStyle/>
          <a:p>
            <a:pPr algn="ctr">
              <a:spcAft>
                <a:spcPct val="50000"/>
              </a:spcAft>
              <a:buClr>
                <a:schemeClr val="tx1"/>
              </a:buClr>
              <a:buFont typeface="Wingdings" pitchFamily="2" charset="2"/>
              <a:buNone/>
              <a:defRPr/>
            </a:pPr>
            <a:r>
              <a:rPr lang="ja-JP" altLang="en-US" sz="1600">
                <a:solidFill>
                  <a:srgbClr val="333333"/>
                </a:solidFill>
                <a:latin typeface="HGP明朝E" panose="02020900000000000000" pitchFamily="18" charset="-128"/>
                <a:ea typeface="HGP明朝E" panose="02020900000000000000" pitchFamily="18" charset="-128"/>
                <a:cs typeface="メイリオ" panose="020B0604030504040204" pitchFamily="50" charset="-128"/>
              </a:rPr>
              <a:t>会　長</a:t>
            </a:r>
          </a:p>
        </p:txBody>
      </p:sp>
      <p:sp>
        <p:nvSpPr>
          <p:cNvPr id="44" name="AutoShape 1034"/>
          <p:cNvSpPr>
            <a:spLocks noChangeArrowheads="1"/>
          </p:cNvSpPr>
          <p:nvPr/>
        </p:nvSpPr>
        <p:spPr bwMode="auto">
          <a:xfrm>
            <a:off x="1893292" y="4397565"/>
            <a:ext cx="1332000" cy="432000"/>
          </a:xfrm>
          <a:prstGeom prst="rect">
            <a:avLst/>
          </a:prstGeom>
          <a:solidFill>
            <a:srgbClr val="E3FF93"/>
          </a:solidFill>
          <a:ln w="12700">
            <a:solidFill>
              <a:srgbClr val="333333"/>
            </a:solidFill>
            <a:headEnd/>
            <a:tailEnd/>
          </a:ln>
          <a:effectLst>
            <a:outerShdw blurRad="190500" dist="127000" dir="2700000" algn="tl" rotWithShape="0">
              <a:prstClr val="black">
                <a:alpha val="25000"/>
              </a:prstClr>
            </a:outerShdw>
          </a:effectLst>
        </p:spPr>
        <p:style>
          <a:lnRef idx="3">
            <a:schemeClr val="lt1"/>
          </a:lnRef>
          <a:fillRef idx="1">
            <a:schemeClr val="accent5"/>
          </a:fillRef>
          <a:effectRef idx="1">
            <a:schemeClr val="accent5"/>
          </a:effectRef>
          <a:fontRef idx="minor">
            <a:schemeClr val="lt1"/>
          </a:fontRef>
        </p:style>
        <p:txBody>
          <a:bodyPr lIns="36000" tIns="36000" rIns="36000" bIns="36000" anchor="ctr"/>
          <a:lstStyle/>
          <a:p>
            <a:pPr algn="ctr">
              <a:spcAft>
                <a:spcPct val="50000"/>
              </a:spcAft>
              <a:buClr>
                <a:schemeClr val="tx1"/>
              </a:buClr>
              <a:buFont typeface="Wingdings" pitchFamily="2" charset="2"/>
              <a:buNone/>
              <a:defRPr/>
            </a:pPr>
            <a:r>
              <a:rPr lang="ja-JP" altLang="en-US" sz="1600">
                <a:solidFill>
                  <a:srgbClr val="333333"/>
                </a:solidFill>
                <a:latin typeface="HGP明朝E" panose="02020900000000000000" pitchFamily="18" charset="-128"/>
                <a:ea typeface="HGP明朝E" panose="02020900000000000000" pitchFamily="18" charset="-128"/>
                <a:cs typeface="メイリオ" panose="020B0604030504040204" pitchFamily="50" charset="-128"/>
              </a:rPr>
              <a:t>副会長</a:t>
            </a:r>
          </a:p>
        </p:txBody>
      </p:sp>
      <p:sp>
        <p:nvSpPr>
          <p:cNvPr id="45" name="AutoShape 1034"/>
          <p:cNvSpPr>
            <a:spLocks noChangeArrowheads="1"/>
          </p:cNvSpPr>
          <p:nvPr/>
        </p:nvSpPr>
        <p:spPr bwMode="auto">
          <a:xfrm>
            <a:off x="2966318" y="5116800"/>
            <a:ext cx="1332000" cy="432000"/>
          </a:xfrm>
          <a:prstGeom prst="rect">
            <a:avLst/>
          </a:prstGeom>
          <a:solidFill>
            <a:srgbClr val="E3FF93"/>
          </a:solidFill>
          <a:ln w="12700">
            <a:solidFill>
              <a:srgbClr val="333333"/>
            </a:solidFill>
            <a:headEnd/>
            <a:tailEnd/>
          </a:ln>
          <a:effectLst>
            <a:outerShdw blurRad="190500" dist="127000" dir="2700000" algn="tl" rotWithShape="0">
              <a:prstClr val="black">
                <a:alpha val="25000"/>
              </a:prstClr>
            </a:outerShdw>
          </a:effectLst>
        </p:spPr>
        <p:style>
          <a:lnRef idx="3">
            <a:schemeClr val="lt1"/>
          </a:lnRef>
          <a:fillRef idx="1">
            <a:schemeClr val="accent5"/>
          </a:fillRef>
          <a:effectRef idx="1">
            <a:schemeClr val="accent5"/>
          </a:effectRef>
          <a:fontRef idx="minor">
            <a:schemeClr val="lt1"/>
          </a:fontRef>
        </p:style>
        <p:txBody>
          <a:bodyPr lIns="36000" tIns="36000" rIns="36000" bIns="36000" anchor="ctr"/>
          <a:lstStyle/>
          <a:p>
            <a:pPr algn="ctr">
              <a:spcAft>
                <a:spcPct val="50000"/>
              </a:spcAft>
              <a:buClr>
                <a:schemeClr val="tx1"/>
              </a:buClr>
              <a:buFont typeface="Wingdings" pitchFamily="2" charset="2"/>
              <a:buNone/>
              <a:defRPr/>
            </a:pPr>
            <a:r>
              <a:rPr lang="ja-JP" altLang="en-US" sz="1600">
                <a:solidFill>
                  <a:srgbClr val="333333"/>
                </a:solidFill>
                <a:latin typeface="HGP明朝E" panose="02020900000000000000" pitchFamily="18" charset="-128"/>
                <a:ea typeface="HGP明朝E" panose="02020900000000000000" pitchFamily="18" charset="-128"/>
                <a:cs typeface="メイリオ" panose="020B0604030504040204" pitchFamily="50" charset="-128"/>
              </a:rPr>
              <a:t>事務局</a:t>
            </a:r>
          </a:p>
        </p:txBody>
      </p:sp>
      <p:sp>
        <p:nvSpPr>
          <p:cNvPr id="195" name="AutoShape 1034"/>
          <p:cNvSpPr>
            <a:spLocks noChangeArrowheads="1"/>
          </p:cNvSpPr>
          <p:nvPr/>
        </p:nvSpPr>
        <p:spPr bwMode="auto">
          <a:xfrm>
            <a:off x="6336820" y="4879002"/>
            <a:ext cx="2088000" cy="432000"/>
          </a:xfrm>
          <a:prstGeom prst="rect">
            <a:avLst/>
          </a:prstGeom>
          <a:solidFill>
            <a:srgbClr val="FFDDFF"/>
          </a:solidFill>
          <a:ln w="38100">
            <a:solidFill>
              <a:srgbClr val="FFFFFF"/>
            </a:solidFill>
            <a:headEnd/>
            <a:tailEnd/>
          </a:ln>
          <a:effectLst>
            <a:outerShdw blurRad="190500" dist="127000" dir="2700000" algn="tl" rotWithShape="0">
              <a:prstClr val="black">
                <a:alpha val="25000"/>
              </a:prstClr>
            </a:outerShdw>
          </a:effectLst>
        </p:spPr>
        <p:style>
          <a:lnRef idx="3">
            <a:schemeClr val="lt1"/>
          </a:lnRef>
          <a:fillRef idx="1">
            <a:schemeClr val="accent5"/>
          </a:fillRef>
          <a:effectRef idx="1">
            <a:schemeClr val="accent5"/>
          </a:effectRef>
          <a:fontRef idx="minor">
            <a:schemeClr val="lt1"/>
          </a:fontRef>
        </p:style>
        <p:txBody>
          <a:bodyPr lIns="36000" tIns="36000" rIns="36000" bIns="36000" anchor="ctr"/>
          <a:lstStyle/>
          <a:p>
            <a:pPr algn="ctr">
              <a:spcAft>
                <a:spcPct val="50000"/>
              </a:spcAft>
              <a:buClr>
                <a:schemeClr val="tx1"/>
              </a:buClr>
              <a:buFont typeface="Wingdings" pitchFamily="2" charset="2"/>
              <a:buNone/>
              <a:defRPr/>
            </a:pPr>
            <a:r>
              <a:rPr lang="ja-JP" altLang="en-US" sz="1600">
                <a:solidFill>
                  <a:srgbClr val="333333"/>
                </a:solidFill>
                <a:latin typeface="HGP明朝E" panose="02020900000000000000" pitchFamily="18" charset="-128"/>
                <a:ea typeface="HGP明朝E" panose="02020900000000000000" pitchFamily="18" charset="-128"/>
                <a:cs typeface="メイリオ" panose="020B0604030504040204" pitchFamily="50" charset="-128"/>
              </a:rPr>
              <a:t>ビジネス推進委員会</a:t>
            </a:r>
          </a:p>
        </p:txBody>
      </p:sp>
      <p:sp>
        <p:nvSpPr>
          <p:cNvPr id="198" name="AutoShape 1034"/>
          <p:cNvSpPr>
            <a:spLocks noChangeArrowheads="1"/>
          </p:cNvSpPr>
          <p:nvPr/>
        </p:nvSpPr>
        <p:spPr bwMode="auto">
          <a:xfrm>
            <a:off x="6336820" y="4263270"/>
            <a:ext cx="2088000" cy="432000"/>
          </a:xfrm>
          <a:prstGeom prst="rect">
            <a:avLst/>
          </a:prstGeom>
          <a:solidFill>
            <a:srgbClr val="DDF4FF"/>
          </a:solidFill>
          <a:ln w="38100">
            <a:solidFill>
              <a:srgbClr val="FFFFFF"/>
            </a:solidFill>
            <a:headEnd/>
            <a:tailEnd/>
          </a:ln>
          <a:effectLst>
            <a:outerShdw blurRad="190500" dist="127000" dir="2700000" algn="tl" rotWithShape="0">
              <a:prstClr val="black">
                <a:alpha val="25000"/>
              </a:prstClr>
            </a:outerShdw>
          </a:effectLst>
        </p:spPr>
        <p:style>
          <a:lnRef idx="3">
            <a:schemeClr val="lt1"/>
          </a:lnRef>
          <a:fillRef idx="1">
            <a:schemeClr val="accent5"/>
          </a:fillRef>
          <a:effectRef idx="1">
            <a:schemeClr val="accent5"/>
          </a:effectRef>
          <a:fontRef idx="minor">
            <a:schemeClr val="lt1"/>
          </a:fontRef>
        </p:style>
        <p:txBody>
          <a:bodyPr lIns="36000" tIns="36000" rIns="36000" bIns="36000" anchor="ctr"/>
          <a:lstStyle/>
          <a:p>
            <a:pPr algn="ctr">
              <a:spcAft>
                <a:spcPct val="50000"/>
              </a:spcAft>
              <a:buClr>
                <a:schemeClr val="tx1"/>
              </a:buClr>
              <a:buFont typeface="Wingdings" pitchFamily="2" charset="2"/>
              <a:buNone/>
              <a:defRPr/>
            </a:pPr>
            <a:r>
              <a:rPr lang="ja-JP" altLang="en-US" sz="1600">
                <a:solidFill>
                  <a:srgbClr val="333333"/>
                </a:solidFill>
                <a:latin typeface="HGP明朝E" panose="02020900000000000000" pitchFamily="18" charset="-128"/>
                <a:ea typeface="HGP明朝E" panose="02020900000000000000" pitchFamily="18" charset="-128"/>
                <a:cs typeface="メイリオ" panose="020B0604030504040204" pitchFamily="50" charset="-128"/>
              </a:rPr>
              <a:t>広報委員会</a:t>
            </a:r>
          </a:p>
        </p:txBody>
      </p:sp>
      <p:sp>
        <p:nvSpPr>
          <p:cNvPr id="201" name="AutoShape 1034"/>
          <p:cNvSpPr>
            <a:spLocks noChangeArrowheads="1"/>
          </p:cNvSpPr>
          <p:nvPr/>
        </p:nvSpPr>
        <p:spPr bwMode="auto">
          <a:xfrm>
            <a:off x="6336820" y="3031806"/>
            <a:ext cx="2088000" cy="432000"/>
          </a:xfrm>
          <a:prstGeom prst="rect">
            <a:avLst/>
          </a:prstGeom>
          <a:solidFill>
            <a:srgbClr val="FFFFA9"/>
          </a:solidFill>
          <a:ln w="38100">
            <a:solidFill>
              <a:srgbClr val="FFFFFF"/>
            </a:solidFill>
            <a:headEnd/>
            <a:tailEnd/>
          </a:ln>
          <a:effectLst>
            <a:outerShdw blurRad="190500" dist="127000" dir="2700000" algn="tl" rotWithShape="0">
              <a:prstClr val="black">
                <a:alpha val="25000"/>
              </a:prstClr>
            </a:outerShdw>
          </a:effectLst>
        </p:spPr>
        <p:style>
          <a:lnRef idx="3">
            <a:schemeClr val="lt1"/>
          </a:lnRef>
          <a:fillRef idx="1">
            <a:schemeClr val="accent5"/>
          </a:fillRef>
          <a:effectRef idx="1">
            <a:schemeClr val="accent5"/>
          </a:effectRef>
          <a:fontRef idx="minor">
            <a:schemeClr val="lt1"/>
          </a:fontRef>
        </p:style>
        <p:txBody>
          <a:bodyPr lIns="36000" tIns="36000" rIns="36000" bIns="36000" anchor="ctr"/>
          <a:lstStyle/>
          <a:p>
            <a:pPr algn="ctr">
              <a:spcAft>
                <a:spcPct val="50000"/>
              </a:spcAft>
              <a:buClr>
                <a:schemeClr val="tx1"/>
              </a:buClr>
              <a:buFont typeface="Wingdings" pitchFamily="2" charset="2"/>
              <a:buNone/>
              <a:defRPr/>
            </a:pPr>
            <a:r>
              <a:rPr lang="ja-JP" altLang="en-US" sz="1600">
                <a:solidFill>
                  <a:srgbClr val="333333"/>
                </a:solidFill>
                <a:latin typeface="HGP明朝E" panose="02020900000000000000" pitchFamily="18" charset="-128"/>
                <a:ea typeface="HGP明朝E" panose="02020900000000000000" pitchFamily="18" charset="-128"/>
                <a:cs typeface="メイリオ" panose="020B0604030504040204" pitchFamily="50" charset="-128"/>
              </a:rPr>
              <a:t>事業共創委員会</a:t>
            </a:r>
          </a:p>
        </p:txBody>
      </p:sp>
      <p:sp>
        <p:nvSpPr>
          <p:cNvPr id="204" name="AutoShape 1034"/>
          <p:cNvSpPr>
            <a:spLocks noChangeArrowheads="1"/>
          </p:cNvSpPr>
          <p:nvPr/>
        </p:nvSpPr>
        <p:spPr bwMode="auto">
          <a:xfrm>
            <a:off x="6336820" y="1800342"/>
            <a:ext cx="2088000" cy="432000"/>
          </a:xfrm>
          <a:prstGeom prst="rect">
            <a:avLst/>
          </a:prstGeom>
          <a:solidFill>
            <a:srgbClr val="FFCC66"/>
          </a:solidFill>
          <a:ln w="38100">
            <a:solidFill>
              <a:srgbClr val="FFFFFF"/>
            </a:solidFill>
            <a:headEnd/>
            <a:tailEnd/>
          </a:ln>
          <a:effectLst>
            <a:outerShdw blurRad="190500" dist="127000" dir="2700000" algn="tl" rotWithShape="0">
              <a:prstClr val="black">
                <a:alpha val="25000"/>
              </a:prstClr>
            </a:outerShdw>
          </a:effectLst>
        </p:spPr>
        <p:style>
          <a:lnRef idx="3">
            <a:schemeClr val="lt1"/>
          </a:lnRef>
          <a:fillRef idx="1">
            <a:schemeClr val="accent5"/>
          </a:fillRef>
          <a:effectRef idx="1">
            <a:schemeClr val="accent5"/>
          </a:effectRef>
          <a:fontRef idx="minor">
            <a:schemeClr val="lt1"/>
          </a:fontRef>
        </p:style>
        <p:txBody>
          <a:bodyPr lIns="36000" tIns="36000" rIns="36000" bIns="36000" anchor="ctr"/>
          <a:lstStyle/>
          <a:p>
            <a:pPr algn="ctr">
              <a:spcAft>
                <a:spcPct val="50000"/>
              </a:spcAft>
              <a:buClr>
                <a:schemeClr val="tx1"/>
              </a:buClr>
              <a:buFont typeface="Wingdings" pitchFamily="2" charset="2"/>
              <a:buNone/>
              <a:defRPr/>
            </a:pPr>
            <a:r>
              <a:rPr lang="ja-JP" altLang="en-US" sz="1600">
                <a:solidFill>
                  <a:srgbClr val="333333"/>
                </a:solidFill>
                <a:latin typeface="HGP明朝E" panose="02020900000000000000" pitchFamily="18" charset="-128"/>
                <a:ea typeface="HGP明朝E" panose="02020900000000000000" pitchFamily="18" charset="-128"/>
                <a:cs typeface="メイリオ" panose="020B0604030504040204" pitchFamily="50" charset="-128"/>
              </a:rPr>
              <a:t>人財委員会</a:t>
            </a:r>
          </a:p>
        </p:txBody>
      </p:sp>
      <p:sp>
        <p:nvSpPr>
          <p:cNvPr id="58" name="正方形/長方形 57"/>
          <p:cNvSpPr/>
          <p:nvPr/>
        </p:nvSpPr>
        <p:spPr>
          <a:xfrm>
            <a:off x="5187879" y="3798822"/>
            <a:ext cx="144000" cy="1440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AutoShape 1034"/>
          <p:cNvSpPr>
            <a:spLocks noChangeArrowheads="1"/>
          </p:cNvSpPr>
          <p:nvPr/>
        </p:nvSpPr>
        <p:spPr bwMode="auto">
          <a:xfrm>
            <a:off x="6336820" y="3647538"/>
            <a:ext cx="2088000" cy="432000"/>
          </a:xfrm>
          <a:prstGeom prst="rect">
            <a:avLst/>
          </a:prstGeom>
          <a:solidFill>
            <a:srgbClr val="D7D7FF"/>
          </a:solidFill>
          <a:ln w="38100">
            <a:solidFill>
              <a:srgbClr val="FFFFFF"/>
            </a:solidFill>
            <a:headEnd/>
            <a:tailEnd/>
          </a:ln>
          <a:effectLst>
            <a:outerShdw blurRad="190500" dist="127000" dir="2700000" algn="tl" rotWithShape="0">
              <a:prstClr val="black">
                <a:alpha val="25000"/>
              </a:prstClr>
            </a:outerShdw>
          </a:effectLst>
        </p:spPr>
        <p:style>
          <a:lnRef idx="3">
            <a:schemeClr val="lt1"/>
          </a:lnRef>
          <a:fillRef idx="1">
            <a:schemeClr val="accent5"/>
          </a:fillRef>
          <a:effectRef idx="1">
            <a:schemeClr val="accent5"/>
          </a:effectRef>
          <a:fontRef idx="minor">
            <a:schemeClr val="lt1"/>
          </a:fontRef>
        </p:style>
        <p:txBody>
          <a:bodyPr lIns="36000" tIns="36000" rIns="36000" bIns="36000" anchor="ctr"/>
          <a:lstStyle/>
          <a:p>
            <a:pPr algn="ctr">
              <a:spcAft>
                <a:spcPct val="50000"/>
              </a:spcAft>
              <a:buClr>
                <a:schemeClr val="tx1"/>
              </a:buClr>
              <a:buFont typeface="Wingdings" pitchFamily="2" charset="2"/>
              <a:buNone/>
              <a:defRPr/>
            </a:pPr>
            <a:r>
              <a:rPr lang="ja-JP" altLang="en-US" sz="1450">
                <a:solidFill>
                  <a:srgbClr val="333333"/>
                </a:solidFill>
                <a:latin typeface="HGP明朝E" panose="02020900000000000000" pitchFamily="18" charset="-128"/>
                <a:ea typeface="HGP明朝E" panose="02020900000000000000" pitchFamily="18" charset="-128"/>
                <a:cs typeface="メイリオ" panose="020B0604030504040204" pitchFamily="50" charset="-128"/>
              </a:rPr>
              <a:t>グローバルビジネス委員会</a:t>
            </a:r>
          </a:p>
        </p:txBody>
      </p:sp>
      <p:sp>
        <p:nvSpPr>
          <p:cNvPr id="50" name="AutoShape 1034"/>
          <p:cNvSpPr>
            <a:spLocks noChangeArrowheads="1"/>
          </p:cNvSpPr>
          <p:nvPr/>
        </p:nvSpPr>
        <p:spPr bwMode="auto">
          <a:xfrm>
            <a:off x="6336820" y="1184610"/>
            <a:ext cx="2088000" cy="432000"/>
          </a:xfrm>
          <a:prstGeom prst="rect">
            <a:avLst/>
          </a:prstGeom>
          <a:solidFill>
            <a:srgbClr val="E2FF91"/>
          </a:solidFill>
          <a:ln w="38100">
            <a:solidFill>
              <a:srgbClr val="FFFFFF"/>
            </a:solidFill>
            <a:headEnd/>
            <a:tailEnd/>
          </a:ln>
          <a:effectLst>
            <a:outerShdw blurRad="190500" dist="127000" dir="2700000" algn="tl" rotWithShape="0">
              <a:prstClr val="black">
                <a:alpha val="25000"/>
              </a:prstClr>
            </a:outerShdw>
          </a:effectLst>
        </p:spPr>
        <p:style>
          <a:lnRef idx="3">
            <a:schemeClr val="lt1"/>
          </a:lnRef>
          <a:fillRef idx="1">
            <a:schemeClr val="accent5"/>
          </a:fillRef>
          <a:effectRef idx="1">
            <a:schemeClr val="accent5"/>
          </a:effectRef>
          <a:fontRef idx="minor">
            <a:schemeClr val="lt1"/>
          </a:fontRef>
        </p:style>
        <p:txBody>
          <a:bodyPr lIns="36000" tIns="36000" rIns="36000" bIns="36000" anchor="ctr"/>
          <a:lstStyle/>
          <a:p>
            <a:pPr algn="ctr">
              <a:spcAft>
                <a:spcPct val="50000"/>
              </a:spcAft>
              <a:buClr>
                <a:schemeClr val="tx1"/>
              </a:buClr>
              <a:defRPr/>
            </a:pPr>
            <a:r>
              <a:rPr lang="ja-JP" altLang="en-US" sz="1600">
                <a:solidFill>
                  <a:srgbClr val="333333"/>
                </a:solidFill>
                <a:latin typeface="HGP明朝E" panose="02020900000000000000" pitchFamily="18" charset="-128"/>
                <a:ea typeface="HGP明朝E" panose="02020900000000000000" pitchFamily="18" charset="-128"/>
                <a:cs typeface="メイリオ" panose="020B0604030504040204" pitchFamily="50" charset="-128"/>
              </a:rPr>
              <a:t>経営委員会</a:t>
            </a:r>
          </a:p>
        </p:txBody>
      </p:sp>
      <p:cxnSp>
        <p:nvCxnSpPr>
          <p:cNvPr id="46" name="カギ線コネクタ 45"/>
          <p:cNvCxnSpPr>
            <a:stCxn id="55" idx="1"/>
            <a:endCxn id="34" idx="3"/>
          </p:cNvCxnSpPr>
          <p:nvPr/>
        </p:nvCxnSpPr>
        <p:spPr>
          <a:xfrm rot="10800000">
            <a:off x="5582094" y="3861024"/>
            <a:ext cx="754727" cy="1849710"/>
          </a:xfrm>
          <a:prstGeom prst="bentConnector3">
            <a:avLst>
              <a:gd name="adj1" fmla="val 50000"/>
            </a:avLst>
          </a:prstGeom>
          <a:ln w="44450">
            <a:solidFill>
              <a:srgbClr val="808080"/>
            </a:solidFill>
          </a:ln>
        </p:spPr>
        <p:style>
          <a:lnRef idx="1">
            <a:schemeClr val="accent1"/>
          </a:lnRef>
          <a:fillRef idx="0">
            <a:schemeClr val="accent1"/>
          </a:fillRef>
          <a:effectRef idx="0">
            <a:schemeClr val="accent1"/>
          </a:effectRef>
          <a:fontRef idx="minor">
            <a:schemeClr val="tx1"/>
          </a:fontRef>
        </p:style>
      </p:cxnSp>
      <p:sp>
        <p:nvSpPr>
          <p:cNvPr id="34" name="AutoShape 1038"/>
          <p:cNvSpPr>
            <a:spLocks noChangeArrowheads="1"/>
          </p:cNvSpPr>
          <p:nvPr/>
        </p:nvSpPr>
        <p:spPr bwMode="auto">
          <a:xfrm>
            <a:off x="3987013" y="3645024"/>
            <a:ext cx="1595080" cy="432000"/>
          </a:xfrm>
          <a:prstGeom prst="rect">
            <a:avLst/>
          </a:prstGeom>
          <a:solidFill>
            <a:srgbClr val="4D4D4D"/>
          </a:solidFill>
          <a:ln w="12700">
            <a:solidFill>
              <a:srgbClr val="4D4D4D"/>
            </a:solidFill>
            <a:headEnd/>
            <a:tailEnd/>
          </a:ln>
          <a:effectLst>
            <a:outerShdw blurRad="190500" dist="127000" dir="2700000" algn="tl" rotWithShape="0">
              <a:prstClr val="black">
                <a:alpha val="25000"/>
              </a:prstClr>
            </a:outerShdw>
          </a:effectLst>
        </p:spPr>
        <p:style>
          <a:lnRef idx="3">
            <a:schemeClr val="lt1"/>
          </a:lnRef>
          <a:fillRef idx="1">
            <a:schemeClr val="accent2"/>
          </a:fillRef>
          <a:effectRef idx="1">
            <a:schemeClr val="accent2"/>
          </a:effectRef>
          <a:fontRef idx="minor">
            <a:schemeClr val="lt1"/>
          </a:fontRef>
        </p:style>
        <p:txBody>
          <a:bodyPr lIns="36000" tIns="36000" rIns="36000" bIns="36000" anchor="ctr"/>
          <a:lstStyle/>
          <a:p>
            <a:pPr marL="292100" indent="-292100" algn="ctr">
              <a:lnSpc>
                <a:spcPts val="2000"/>
              </a:lnSpc>
              <a:buClr>
                <a:schemeClr val="tx1"/>
              </a:buClr>
              <a:buFont typeface="Wingdings" pitchFamily="2" charset="2"/>
              <a:buNone/>
              <a:defRPr/>
            </a:pPr>
            <a:r>
              <a:rPr lang="ja-JP" altLang="en-US" sz="1600">
                <a:solidFill>
                  <a:schemeClr val="bg1"/>
                </a:solidFill>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cs typeface="メイリオ" panose="020B0604030504040204" pitchFamily="50" charset="-128"/>
              </a:rPr>
              <a:t>事業運営会議</a:t>
            </a:r>
          </a:p>
        </p:txBody>
      </p:sp>
      <p:sp>
        <p:nvSpPr>
          <p:cNvPr id="55" name="AutoShape 1034"/>
          <p:cNvSpPr>
            <a:spLocks noChangeArrowheads="1"/>
          </p:cNvSpPr>
          <p:nvPr/>
        </p:nvSpPr>
        <p:spPr bwMode="auto">
          <a:xfrm>
            <a:off x="6336820" y="5494734"/>
            <a:ext cx="2088000" cy="432000"/>
          </a:xfrm>
          <a:prstGeom prst="rect">
            <a:avLst/>
          </a:prstGeom>
          <a:solidFill>
            <a:srgbClr val="B8E8B8"/>
          </a:solidFill>
          <a:ln w="38100">
            <a:solidFill>
              <a:srgbClr val="FFFFFF"/>
            </a:solidFill>
            <a:headEnd/>
            <a:tailEnd/>
          </a:ln>
          <a:effectLst>
            <a:outerShdw blurRad="190500" dist="127000" dir="2700000" algn="tl" rotWithShape="0">
              <a:prstClr val="black">
                <a:alpha val="25000"/>
              </a:prstClr>
            </a:outerShdw>
          </a:effectLst>
        </p:spPr>
        <p:style>
          <a:lnRef idx="3">
            <a:schemeClr val="lt1"/>
          </a:lnRef>
          <a:fillRef idx="1">
            <a:schemeClr val="accent5"/>
          </a:fillRef>
          <a:effectRef idx="1">
            <a:schemeClr val="accent5"/>
          </a:effectRef>
          <a:fontRef idx="minor">
            <a:schemeClr val="lt1"/>
          </a:fontRef>
        </p:style>
        <p:txBody>
          <a:bodyPr lIns="36000" tIns="36000" rIns="36000" bIns="36000" anchor="ctr"/>
          <a:lstStyle/>
          <a:p>
            <a:pPr algn="ctr">
              <a:spcAft>
                <a:spcPct val="50000"/>
              </a:spcAft>
              <a:buClr>
                <a:schemeClr val="tx1"/>
              </a:buClr>
              <a:buFont typeface="Wingdings" pitchFamily="2" charset="2"/>
              <a:buNone/>
              <a:defRPr/>
            </a:pPr>
            <a:r>
              <a:rPr lang="ja-JP" altLang="en-US" sz="1600">
                <a:solidFill>
                  <a:srgbClr val="333333"/>
                </a:solidFill>
                <a:latin typeface="HGP明朝E" panose="02020900000000000000" pitchFamily="18" charset="-128"/>
                <a:ea typeface="HGP明朝E" panose="02020900000000000000" pitchFamily="18" charset="-128"/>
                <a:cs typeface="メイリオ" panose="020B0604030504040204" pitchFamily="50" charset="-128"/>
              </a:rPr>
              <a:t>政策提言委員会</a:t>
            </a:r>
          </a:p>
        </p:txBody>
      </p:sp>
      <p:sp>
        <p:nvSpPr>
          <p:cNvPr id="62" name="AutoShape 1034"/>
          <p:cNvSpPr>
            <a:spLocks noChangeArrowheads="1"/>
          </p:cNvSpPr>
          <p:nvPr/>
        </p:nvSpPr>
        <p:spPr bwMode="auto">
          <a:xfrm>
            <a:off x="6336820" y="2416074"/>
            <a:ext cx="2088000" cy="432000"/>
          </a:xfrm>
          <a:prstGeom prst="rect">
            <a:avLst/>
          </a:prstGeom>
          <a:solidFill>
            <a:srgbClr val="CCFFCC"/>
          </a:solidFill>
          <a:ln w="38100">
            <a:solidFill>
              <a:srgbClr val="FFFFFF"/>
            </a:solidFill>
            <a:headEnd/>
            <a:tailEnd/>
          </a:ln>
          <a:effectLst>
            <a:outerShdw blurRad="190500" dist="127000" dir="2700000" algn="tl" rotWithShape="0">
              <a:prstClr val="black">
                <a:alpha val="25000"/>
              </a:prstClr>
            </a:outerShdw>
          </a:effectLst>
        </p:spPr>
        <p:style>
          <a:lnRef idx="3">
            <a:schemeClr val="lt1"/>
          </a:lnRef>
          <a:fillRef idx="1">
            <a:schemeClr val="accent5"/>
          </a:fillRef>
          <a:effectRef idx="1">
            <a:schemeClr val="accent5"/>
          </a:effectRef>
          <a:fontRef idx="minor">
            <a:schemeClr val="lt1"/>
          </a:fontRef>
        </p:style>
        <p:txBody>
          <a:bodyPr lIns="36000" tIns="36000" rIns="36000" bIns="36000" anchor="ctr"/>
          <a:lstStyle/>
          <a:p>
            <a:pPr algn="ctr">
              <a:spcAft>
                <a:spcPct val="50000"/>
              </a:spcAft>
              <a:buClr>
                <a:schemeClr val="tx1"/>
              </a:buClr>
              <a:buFont typeface="Wingdings" pitchFamily="2" charset="2"/>
              <a:buNone/>
              <a:defRPr/>
            </a:pPr>
            <a:r>
              <a:rPr lang="ja-JP" altLang="en-US" sz="1600">
                <a:solidFill>
                  <a:srgbClr val="333333"/>
                </a:solidFill>
                <a:latin typeface="HGP明朝E" panose="02020900000000000000" pitchFamily="18" charset="-128"/>
                <a:ea typeface="HGP明朝E" panose="02020900000000000000" pitchFamily="18" charset="-128"/>
                <a:cs typeface="メイリオ" panose="020B0604030504040204" pitchFamily="50" charset="-128"/>
              </a:rPr>
              <a:t>福利厚生委員会</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Rectangle 16"/>
          <p:cNvSpPr>
            <a:spLocks noChangeArrowheads="1"/>
          </p:cNvSpPr>
          <p:nvPr/>
        </p:nvSpPr>
        <p:spPr bwMode="auto">
          <a:xfrm>
            <a:off x="3383868" y="2084977"/>
            <a:ext cx="2304000" cy="2304000"/>
          </a:xfrm>
          <a:prstGeom prst="ellipse">
            <a:avLst/>
          </a:prstGeom>
          <a:gradFill flip="none" rotWithShape="1">
            <a:gsLst>
              <a:gs pos="0">
                <a:srgbClr val="CCCCFF"/>
              </a:gs>
              <a:gs pos="50000">
                <a:srgbClr val="CCCCFF">
                  <a:lumMod val="60000"/>
                  <a:lumOff val="40000"/>
                  <a:alpha val="75000"/>
                </a:srgbClr>
              </a:gs>
              <a:gs pos="100000">
                <a:srgbClr val="CCCCFF">
                  <a:lumMod val="10000"/>
                  <a:lumOff val="90000"/>
                  <a:alpha val="20000"/>
                </a:srgbClr>
              </a:gs>
            </a:gsLst>
            <a:path path="circle">
              <a:fillToRect l="50000" t="50000" r="50000" b="50000"/>
            </a:path>
            <a:tileRect/>
          </a:gradFill>
          <a:ln>
            <a:noFill/>
          </a:ln>
        </p:spPr>
        <p:txBody>
          <a:bodyPr lIns="36000" tIns="36000" rIns="36000" bIns="36000" anchor="ctr"/>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algn="ctr" eaLnBrk="1" hangingPunct="1">
              <a:spcAft>
                <a:spcPts val="0"/>
              </a:spcAft>
              <a:buClr>
                <a:schemeClr val="tx1"/>
              </a:buClr>
              <a:buFont typeface="Wingdings" pitchFamily="2" charset="2"/>
              <a:buNone/>
            </a:pPr>
            <a:endParaRPr lang="ja-JP" altLang="en-US" sz="1600">
              <a:solidFill>
                <a:srgbClr val="333333"/>
              </a:solidFill>
              <a:latin typeface="HGP明朝E" panose="02020900000000000000" pitchFamily="18" charset="-128"/>
              <a:ea typeface="HGP明朝E" panose="02020900000000000000" pitchFamily="18" charset="-128"/>
            </a:endParaRPr>
          </a:p>
        </p:txBody>
      </p:sp>
      <p:sp>
        <p:nvSpPr>
          <p:cNvPr id="148" name="上矢印 147"/>
          <p:cNvSpPr/>
          <p:nvPr/>
        </p:nvSpPr>
        <p:spPr>
          <a:xfrm rot="5400000">
            <a:off x="4167816" y="5013200"/>
            <a:ext cx="419076" cy="684000"/>
          </a:xfrm>
          <a:prstGeom prst="upArrow">
            <a:avLst>
              <a:gd name="adj1" fmla="val 38665"/>
              <a:gd name="adj2" fmla="val 50000"/>
            </a:avLst>
          </a:prstGeom>
          <a:solidFill>
            <a:srgbClr val="CCCCFF"/>
          </a:solidFill>
          <a:ln w="12700">
            <a:solidFill>
              <a:srgbClr val="9966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0" name="グループ化 139"/>
          <p:cNvGrpSpPr/>
          <p:nvPr/>
        </p:nvGrpSpPr>
        <p:grpSpPr>
          <a:xfrm>
            <a:off x="5655316" y="2968600"/>
            <a:ext cx="2092293" cy="527185"/>
            <a:chOff x="5796136" y="4633844"/>
            <a:chExt cx="2092293" cy="527185"/>
          </a:xfrm>
          <a:solidFill>
            <a:srgbClr val="CCCCFF"/>
          </a:solidFill>
        </p:grpSpPr>
        <p:sp>
          <p:nvSpPr>
            <p:cNvPr id="141" name="上矢印 140"/>
            <p:cNvSpPr/>
            <p:nvPr/>
          </p:nvSpPr>
          <p:spPr>
            <a:xfrm>
              <a:off x="5796136" y="4633844"/>
              <a:ext cx="419076" cy="527185"/>
            </a:xfrm>
            <a:prstGeom prst="upArrow">
              <a:avLst>
                <a:gd name="adj1" fmla="val 38665"/>
                <a:gd name="adj2" fmla="val 50000"/>
              </a:avLst>
            </a:prstGeom>
            <a:grpFill/>
            <a:ln w="12700">
              <a:solidFill>
                <a:srgbClr val="9966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上矢印 141"/>
            <p:cNvSpPr/>
            <p:nvPr/>
          </p:nvSpPr>
          <p:spPr>
            <a:xfrm>
              <a:off x="7469353" y="4633844"/>
              <a:ext cx="419076" cy="527185"/>
            </a:xfrm>
            <a:prstGeom prst="upArrow">
              <a:avLst>
                <a:gd name="adj1" fmla="val 38665"/>
                <a:gd name="adj2" fmla="val 50000"/>
              </a:avLst>
            </a:prstGeom>
            <a:grpFill/>
            <a:ln w="12700">
              <a:solidFill>
                <a:srgbClr val="9966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120" name="グループ化 4119"/>
          <p:cNvGrpSpPr/>
          <p:nvPr/>
        </p:nvGrpSpPr>
        <p:grpSpPr>
          <a:xfrm>
            <a:off x="5661741" y="4417832"/>
            <a:ext cx="2092293" cy="527185"/>
            <a:chOff x="5796136" y="4633844"/>
            <a:chExt cx="2092293" cy="527185"/>
          </a:xfrm>
          <a:solidFill>
            <a:srgbClr val="CCCCFF"/>
          </a:solidFill>
        </p:grpSpPr>
        <p:sp>
          <p:nvSpPr>
            <p:cNvPr id="136" name="上矢印 135"/>
            <p:cNvSpPr/>
            <p:nvPr/>
          </p:nvSpPr>
          <p:spPr>
            <a:xfrm>
              <a:off x="5796136" y="4633844"/>
              <a:ext cx="419076" cy="527185"/>
            </a:xfrm>
            <a:prstGeom prst="upArrow">
              <a:avLst>
                <a:gd name="adj1" fmla="val 38665"/>
                <a:gd name="adj2" fmla="val 50000"/>
              </a:avLst>
            </a:prstGeom>
            <a:grpFill/>
            <a:ln w="12700">
              <a:solidFill>
                <a:srgbClr val="9966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上矢印 137"/>
            <p:cNvSpPr/>
            <p:nvPr/>
          </p:nvSpPr>
          <p:spPr>
            <a:xfrm>
              <a:off x="7469353" y="4633844"/>
              <a:ext cx="419076" cy="527185"/>
            </a:xfrm>
            <a:prstGeom prst="upArrow">
              <a:avLst>
                <a:gd name="adj1" fmla="val 38665"/>
                <a:gd name="adj2" fmla="val 50000"/>
              </a:avLst>
            </a:prstGeom>
            <a:grpFill/>
            <a:ln w="12700">
              <a:solidFill>
                <a:srgbClr val="9966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 name="Rectangle 4"/>
          <p:cNvSpPr txBox="1">
            <a:spLocks noChangeArrowheads="1"/>
          </p:cNvSpPr>
          <p:nvPr/>
        </p:nvSpPr>
        <p:spPr bwMode="auto">
          <a:xfrm>
            <a:off x="177800" y="0"/>
            <a:ext cx="7429500" cy="457200"/>
          </a:xfrm>
          <a:prstGeom prst="rect">
            <a:avLst/>
          </a:prstGeom>
          <a:noFill/>
          <a:ln>
            <a:miter lim="800000"/>
            <a:headEnd/>
            <a:tailEnd/>
          </a:ln>
        </p:spPr>
        <p:txBody>
          <a:bodyPr lIns="72000" tIns="72000" rIns="0" bIns="0" anchor="ctr"/>
          <a:lstStyle/>
          <a:p>
            <a:pPr>
              <a:defRPr/>
            </a:pPr>
            <a:r>
              <a:rPr lang="en-US" altLang="ja-JP" sz="2400" b="1" dirty="0">
                <a:solidFill>
                  <a:srgbClr val="4D4D4D"/>
                </a:solidFill>
                <a:latin typeface="メイリオ" panose="020B0604030504040204" pitchFamily="50" charset="-128"/>
                <a:ea typeface="メイリオ" panose="020B0604030504040204" pitchFamily="50" charset="-128"/>
                <a:cs typeface="メイリオ" panose="020B0604030504040204" pitchFamily="50" charset="-128"/>
              </a:rPr>
              <a:t>10. </a:t>
            </a:r>
            <a:r>
              <a:rPr lang="ja-JP" altLang="en-US" sz="2400" b="1" dirty="0">
                <a:solidFill>
                  <a:srgbClr val="4D4D4D"/>
                </a:solidFill>
                <a:latin typeface="メイリオ" panose="020B0604030504040204" pitchFamily="50" charset="-128"/>
                <a:ea typeface="メイリオ" panose="020B0604030504040204" pitchFamily="50" charset="-128"/>
                <a:cs typeface="メイリオ" panose="020B0604030504040204" pitchFamily="50" charset="-128"/>
              </a:rPr>
              <a:t>重点テーマと担当組織</a:t>
            </a:r>
          </a:p>
        </p:txBody>
      </p:sp>
      <p:sp>
        <p:nvSpPr>
          <p:cNvPr id="14" name="Rectangle 16"/>
          <p:cNvSpPr>
            <a:spLocks noChangeArrowheads="1"/>
          </p:cNvSpPr>
          <p:nvPr/>
        </p:nvSpPr>
        <p:spPr bwMode="auto">
          <a:xfrm>
            <a:off x="2808168" y="656691"/>
            <a:ext cx="3276000" cy="504000"/>
          </a:xfrm>
          <a:prstGeom prst="rect">
            <a:avLst/>
          </a:prstGeom>
          <a:ln/>
        </p:spPr>
        <p:style>
          <a:lnRef idx="3">
            <a:schemeClr val="lt1"/>
          </a:lnRef>
          <a:fillRef idx="1">
            <a:schemeClr val="accent4"/>
          </a:fillRef>
          <a:effectRef idx="1">
            <a:schemeClr val="accent4"/>
          </a:effectRef>
          <a:fontRef idx="minor">
            <a:schemeClr val="lt1"/>
          </a:fontRef>
        </p:style>
        <p:txBody>
          <a:bodyPr lIns="36000" tIns="36000" rIns="36000" bIns="36000" anchor="ctr"/>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algn="ctr" eaLnBrk="1" hangingPunct="1">
              <a:spcAft>
                <a:spcPct val="50000"/>
              </a:spcAft>
              <a:buClr>
                <a:schemeClr val="tx1"/>
              </a:buClr>
              <a:buFont typeface="Wingdings" pitchFamily="2" charset="2"/>
              <a:buNone/>
            </a:pPr>
            <a:r>
              <a:rPr lang="en-US" altLang="ja-JP" sz="2000" b="1">
                <a:solidFill>
                  <a:schemeClr val="bg1"/>
                </a:solidFill>
                <a:latin typeface="Meiryo UI" panose="020B0604030504040204" pitchFamily="50" charset="-128"/>
                <a:ea typeface="Meiryo UI" panose="020B0604030504040204" pitchFamily="50" charset="-128"/>
              </a:rPr>
              <a:t>ICT</a:t>
            </a:r>
            <a:r>
              <a:rPr lang="ja-JP" altLang="en-US" sz="2000" b="1">
                <a:solidFill>
                  <a:schemeClr val="bg1"/>
                </a:solidFill>
                <a:latin typeface="Meiryo UI" panose="020B0604030504040204" pitchFamily="50" charset="-128"/>
                <a:ea typeface="Meiryo UI" panose="020B0604030504040204" pitchFamily="50" charset="-128"/>
              </a:rPr>
              <a:t>産業振興と地域貢献</a:t>
            </a:r>
          </a:p>
        </p:txBody>
      </p:sp>
      <p:sp>
        <p:nvSpPr>
          <p:cNvPr id="35" name="Rectangle 16"/>
          <p:cNvSpPr>
            <a:spLocks noChangeArrowheads="1"/>
          </p:cNvSpPr>
          <p:nvPr/>
        </p:nvSpPr>
        <p:spPr bwMode="auto">
          <a:xfrm>
            <a:off x="719572" y="1449550"/>
            <a:ext cx="3311990" cy="468000"/>
          </a:xfrm>
          <a:prstGeom prst="rect">
            <a:avLst/>
          </a:prstGeom>
          <a:solidFill>
            <a:schemeClr val="bg1"/>
          </a:solidFill>
          <a:ln w="19050">
            <a:solidFill>
              <a:srgbClr val="777777"/>
            </a:solidFill>
          </a:ln>
          <a:effectLst>
            <a:outerShdw blurRad="101600" dist="50800" dir="2700000" algn="tl" rotWithShape="0">
              <a:prstClr val="black">
                <a:alpha val="33000"/>
              </a:prstClr>
            </a:outerShdw>
          </a:effectLst>
        </p:spPr>
        <p:style>
          <a:lnRef idx="2">
            <a:schemeClr val="accent3"/>
          </a:lnRef>
          <a:fillRef idx="1">
            <a:schemeClr val="lt1"/>
          </a:fillRef>
          <a:effectRef idx="0">
            <a:schemeClr val="accent3"/>
          </a:effectRef>
          <a:fontRef idx="minor">
            <a:schemeClr val="dk1"/>
          </a:fontRef>
        </p:style>
        <p:txBody>
          <a:bodyPr lIns="36000" tIns="36000" rIns="36000" bIns="36000" anchor="ctr"/>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algn="ctr" eaLnBrk="1" hangingPunct="1">
              <a:spcAft>
                <a:spcPts val="0"/>
              </a:spcAft>
              <a:buClr>
                <a:schemeClr val="tx1"/>
              </a:buClr>
              <a:buFont typeface="Wingdings" pitchFamily="2" charset="2"/>
              <a:buNone/>
            </a:pPr>
            <a:r>
              <a:rPr lang="ja-JP" altLang="en-US" sz="1600">
                <a:solidFill>
                  <a:srgbClr val="333333"/>
                </a:solidFill>
                <a:latin typeface="HGP明朝E" panose="02020900000000000000" pitchFamily="18" charset="-128"/>
                <a:ea typeface="HGP明朝E" panose="02020900000000000000" pitchFamily="18" charset="-128"/>
              </a:rPr>
              <a:t>ＩＣＴ業界の魅力度ＵＰ</a:t>
            </a:r>
          </a:p>
        </p:txBody>
      </p:sp>
      <p:sp>
        <p:nvSpPr>
          <p:cNvPr id="5" name="二等辺三角形 4"/>
          <p:cNvSpPr/>
          <p:nvPr/>
        </p:nvSpPr>
        <p:spPr>
          <a:xfrm>
            <a:off x="2172971" y="5594589"/>
            <a:ext cx="419076" cy="196100"/>
          </a:xfrm>
          <a:prstGeom prst="triangle">
            <a:avLst/>
          </a:prstGeom>
          <a:solidFill>
            <a:srgbClr val="CCCCFF"/>
          </a:solidFill>
          <a:ln w="12700">
            <a:solidFill>
              <a:srgbClr val="9966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Rectangle 16"/>
          <p:cNvSpPr>
            <a:spLocks noChangeArrowheads="1"/>
          </p:cNvSpPr>
          <p:nvPr/>
        </p:nvSpPr>
        <p:spPr bwMode="auto">
          <a:xfrm>
            <a:off x="719573" y="2469158"/>
            <a:ext cx="3311989" cy="468000"/>
          </a:xfrm>
          <a:prstGeom prst="rect">
            <a:avLst/>
          </a:prstGeom>
          <a:solidFill>
            <a:schemeClr val="bg1"/>
          </a:solidFill>
          <a:ln w="19050">
            <a:solidFill>
              <a:srgbClr val="777777"/>
            </a:solidFill>
          </a:ln>
          <a:effectLst>
            <a:outerShdw blurRad="101600" dist="50800" dir="2700000" algn="tl" rotWithShape="0">
              <a:prstClr val="black">
                <a:alpha val="33000"/>
              </a:prstClr>
            </a:outerShdw>
          </a:effectLst>
        </p:spPr>
        <p:style>
          <a:lnRef idx="2">
            <a:schemeClr val="accent3"/>
          </a:lnRef>
          <a:fillRef idx="1">
            <a:schemeClr val="lt1"/>
          </a:fillRef>
          <a:effectRef idx="0">
            <a:schemeClr val="accent3"/>
          </a:effectRef>
          <a:fontRef idx="minor">
            <a:schemeClr val="dk1"/>
          </a:fontRef>
        </p:style>
        <p:txBody>
          <a:bodyPr lIns="36000" tIns="36000" rIns="36000" bIns="36000" anchor="ctr"/>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algn="ctr" eaLnBrk="1" hangingPunct="1">
              <a:spcAft>
                <a:spcPts val="0"/>
              </a:spcAft>
              <a:buClr>
                <a:schemeClr val="tx1"/>
              </a:buClr>
              <a:buFont typeface="Wingdings" pitchFamily="2" charset="2"/>
              <a:buNone/>
            </a:pPr>
            <a:r>
              <a:rPr lang="ja-JP" altLang="en-US" sz="1600">
                <a:solidFill>
                  <a:srgbClr val="1C1C1C"/>
                </a:solidFill>
                <a:latin typeface="HGP明朝E" panose="02020900000000000000" pitchFamily="18" charset="-128"/>
                <a:ea typeface="HGP明朝E" panose="02020900000000000000" pitchFamily="18" charset="-128"/>
              </a:rPr>
              <a:t>ＭＩＳＡと会員企業のプレゼンス向上</a:t>
            </a:r>
          </a:p>
        </p:txBody>
      </p:sp>
      <p:sp>
        <p:nvSpPr>
          <p:cNvPr id="60" name="二等辺三角形 59"/>
          <p:cNvSpPr/>
          <p:nvPr/>
        </p:nvSpPr>
        <p:spPr>
          <a:xfrm>
            <a:off x="2172971" y="4906467"/>
            <a:ext cx="419076" cy="196100"/>
          </a:xfrm>
          <a:prstGeom prst="triangle">
            <a:avLst/>
          </a:prstGeom>
          <a:solidFill>
            <a:srgbClr val="CCCCFF"/>
          </a:solidFill>
          <a:ln w="12700">
            <a:solidFill>
              <a:srgbClr val="9966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Rectangle 16"/>
          <p:cNvSpPr>
            <a:spLocks noChangeArrowheads="1"/>
          </p:cNvSpPr>
          <p:nvPr/>
        </p:nvSpPr>
        <p:spPr bwMode="auto">
          <a:xfrm>
            <a:off x="719573" y="5121200"/>
            <a:ext cx="3311990" cy="468000"/>
          </a:xfrm>
          <a:prstGeom prst="rect">
            <a:avLst/>
          </a:prstGeom>
          <a:ln w="19050">
            <a:solidFill>
              <a:srgbClr val="777777"/>
            </a:solidFill>
          </a:ln>
          <a:effectLst>
            <a:outerShdw blurRad="101600" dist="50800" dir="2700000" algn="tl" rotWithShape="0">
              <a:prstClr val="black">
                <a:alpha val="30000"/>
              </a:prstClr>
            </a:outerShdw>
          </a:effectLst>
        </p:spPr>
        <p:style>
          <a:lnRef idx="2">
            <a:schemeClr val="accent3"/>
          </a:lnRef>
          <a:fillRef idx="1">
            <a:schemeClr val="lt1"/>
          </a:fillRef>
          <a:effectRef idx="0">
            <a:schemeClr val="accent3"/>
          </a:effectRef>
          <a:fontRef idx="minor">
            <a:schemeClr val="dk1"/>
          </a:fontRef>
        </p:style>
        <p:txBody>
          <a:bodyPr lIns="36000" tIns="36000" rIns="36000" bIns="36000" anchor="ctr"/>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algn="ctr" eaLnBrk="1" hangingPunct="1">
              <a:spcAft>
                <a:spcPct val="50000"/>
              </a:spcAft>
              <a:buClr>
                <a:schemeClr val="tx1"/>
              </a:buClr>
              <a:buFont typeface="Wingdings" pitchFamily="2" charset="2"/>
              <a:buNone/>
            </a:pPr>
            <a:r>
              <a:rPr lang="ja-JP" altLang="en-US" sz="1600">
                <a:solidFill>
                  <a:srgbClr val="333333"/>
                </a:solidFill>
                <a:latin typeface="HGP明朝E" panose="02020900000000000000" pitchFamily="18" charset="-128"/>
                <a:ea typeface="HGP明朝E" panose="02020900000000000000" pitchFamily="18" charset="-128"/>
              </a:rPr>
              <a:t>ＭＩＳＡ活動の活性化</a:t>
            </a:r>
          </a:p>
        </p:txBody>
      </p:sp>
      <p:sp>
        <p:nvSpPr>
          <p:cNvPr id="16" name="Rectangle 16"/>
          <p:cNvSpPr>
            <a:spLocks noChangeArrowheads="1"/>
          </p:cNvSpPr>
          <p:nvPr/>
        </p:nvSpPr>
        <p:spPr bwMode="auto">
          <a:xfrm>
            <a:off x="719572" y="5805316"/>
            <a:ext cx="3325723" cy="468000"/>
          </a:xfrm>
          <a:prstGeom prst="rect">
            <a:avLst/>
          </a:prstGeom>
          <a:ln w="19050">
            <a:solidFill>
              <a:srgbClr val="777777"/>
            </a:solidFill>
          </a:ln>
          <a:effectLst>
            <a:outerShdw blurRad="101600" dist="50800" dir="2700000" algn="tl" rotWithShape="0">
              <a:prstClr val="black">
                <a:alpha val="30000"/>
              </a:prstClr>
            </a:outerShdw>
          </a:effectLst>
        </p:spPr>
        <p:style>
          <a:lnRef idx="2">
            <a:schemeClr val="accent3"/>
          </a:lnRef>
          <a:fillRef idx="1">
            <a:schemeClr val="lt1"/>
          </a:fillRef>
          <a:effectRef idx="0">
            <a:schemeClr val="accent3"/>
          </a:effectRef>
          <a:fontRef idx="minor">
            <a:schemeClr val="dk1"/>
          </a:fontRef>
        </p:style>
        <p:txBody>
          <a:bodyPr lIns="36000" tIns="36000" rIns="36000" bIns="36000" anchor="ctr"/>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algn="ctr" eaLnBrk="1" hangingPunct="1">
              <a:spcAft>
                <a:spcPct val="50000"/>
              </a:spcAft>
              <a:buClr>
                <a:schemeClr val="tx1"/>
              </a:buClr>
              <a:buFont typeface="Wingdings" pitchFamily="2" charset="2"/>
              <a:buNone/>
            </a:pPr>
            <a:r>
              <a:rPr lang="ja-JP" altLang="en-US" sz="1600">
                <a:solidFill>
                  <a:srgbClr val="333333"/>
                </a:solidFill>
                <a:latin typeface="HGP明朝E" panose="02020900000000000000" pitchFamily="18" charset="-128"/>
                <a:ea typeface="HGP明朝E" panose="02020900000000000000" pitchFamily="18" charset="-128"/>
              </a:rPr>
              <a:t>ＭＩＳＡ運営体制の強化・拡充</a:t>
            </a:r>
          </a:p>
        </p:txBody>
      </p:sp>
      <p:sp>
        <p:nvSpPr>
          <p:cNvPr id="12" name="Rectangle 16"/>
          <p:cNvSpPr>
            <a:spLocks noChangeArrowheads="1"/>
          </p:cNvSpPr>
          <p:nvPr/>
        </p:nvSpPr>
        <p:spPr bwMode="auto">
          <a:xfrm>
            <a:off x="719573" y="4257177"/>
            <a:ext cx="1620000" cy="648000"/>
          </a:xfrm>
          <a:prstGeom prst="rect">
            <a:avLst/>
          </a:prstGeom>
          <a:solidFill>
            <a:schemeClr val="bg1"/>
          </a:solidFill>
          <a:ln w="19050">
            <a:solidFill>
              <a:srgbClr val="777777"/>
            </a:solidFill>
          </a:ln>
          <a:effectLst>
            <a:outerShdw blurRad="101600" dist="50800" dir="2700000" algn="tl" rotWithShape="0">
              <a:prstClr val="black">
                <a:alpha val="30000"/>
              </a:prstClr>
            </a:outerShdw>
          </a:effectLst>
        </p:spPr>
        <p:style>
          <a:lnRef idx="2">
            <a:schemeClr val="accent3"/>
          </a:lnRef>
          <a:fillRef idx="1">
            <a:schemeClr val="lt1"/>
          </a:fillRef>
          <a:effectRef idx="0">
            <a:schemeClr val="accent3"/>
          </a:effectRef>
          <a:fontRef idx="minor">
            <a:schemeClr val="dk1"/>
          </a:fontRef>
        </p:style>
        <p:txBody>
          <a:bodyPr lIns="36000" tIns="36000" rIns="36000" bIns="36000" anchor="b"/>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marL="82550" eaLnBrk="1" hangingPunct="1">
              <a:spcAft>
                <a:spcPts val="0"/>
              </a:spcAft>
              <a:buClr>
                <a:schemeClr val="tx1"/>
              </a:buClr>
              <a:buFont typeface="Wingdings" pitchFamily="2" charset="2"/>
              <a:buNone/>
            </a:pPr>
            <a:r>
              <a:rPr lang="ja-JP" altLang="en-US" sz="1600">
                <a:solidFill>
                  <a:srgbClr val="333333"/>
                </a:solidFill>
                <a:latin typeface="HGP明朝E" panose="02020900000000000000" pitchFamily="18" charset="-128"/>
                <a:ea typeface="HGP明朝E" panose="02020900000000000000" pitchFamily="18" charset="-128"/>
              </a:rPr>
              <a:t>会員企業の</a:t>
            </a:r>
            <a:endParaRPr lang="en-US" altLang="ja-JP" sz="1600">
              <a:solidFill>
                <a:srgbClr val="333333"/>
              </a:solidFill>
              <a:latin typeface="HGP明朝E" panose="02020900000000000000" pitchFamily="18" charset="-128"/>
              <a:ea typeface="HGP明朝E" panose="02020900000000000000" pitchFamily="18" charset="-128"/>
            </a:endParaRPr>
          </a:p>
          <a:p>
            <a:pPr marL="82550" eaLnBrk="1" hangingPunct="1">
              <a:spcAft>
                <a:spcPts val="0"/>
              </a:spcAft>
              <a:buClr>
                <a:schemeClr val="tx1"/>
              </a:buClr>
              <a:buFont typeface="Wingdings" pitchFamily="2" charset="2"/>
              <a:buNone/>
            </a:pPr>
            <a:r>
              <a:rPr lang="ja-JP" altLang="en-US" sz="1600">
                <a:solidFill>
                  <a:srgbClr val="333333"/>
                </a:solidFill>
                <a:latin typeface="HGP明朝E" panose="02020900000000000000" pitchFamily="18" charset="-128"/>
                <a:ea typeface="HGP明朝E" panose="02020900000000000000" pitchFamily="18" charset="-128"/>
              </a:rPr>
              <a:t>経営力強化</a:t>
            </a:r>
          </a:p>
        </p:txBody>
      </p:sp>
      <p:sp>
        <p:nvSpPr>
          <p:cNvPr id="13" name="Rectangle 16"/>
          <p:cNvSpPr>
            <a:spLocks noChangeArrowheads="1"/>
          </p:cNvSpPr>
          <p:nvPr/>
        </p:nvSpPr>
        <p:spPr bwMode="auto">
          <a:xfrm>
            <a:off x="2423636" y="3515968"/>
            <a:ext cx="1620000" cy="648000"/>
          </a:xfrm>
          <a:prstGeom prst="rect">
            <a:avLst/>
          </a:prstGeom>
          <a:ln w="19050">
            <a:solidFill>
              <a:srgbClr val="777777"/>
            </a:solidFill>
          </a:ln>
          <a:effectLst>
            <a:outerShdw blurRad="101600" dist="50800" dir="2700000" algn="tl" rotWithShape="0">
              <a:prstClr val="black">
                <a:alpha val="30000"/>
              </a:prstClr>
            </a:outerShdw>
          </a:effectLst>
        </p:spPr>
        <p:style>
          <a:lnRef idx="2">
            <a:schemeClr val="accent3"/>
          </a:lnRef>
          <a:fillRef idx="1">
            <a:schemeClr val="lt1"/>
          </a:fillRef>
          <a:effectRef idx="0">
            <a:schemeClr val="accent3"/>
          </a:effectRef>
          <a:fontRef idx="minor">
            <a:schemeClr val="dk1"/>
          </a:fontRef>
        </p:style>
        <p:txBody>
          <a:bodyPr lIns="36000" tIns="36000" rIns="108000" bIns="36000" anchor="ctr"/>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spcAft>
                <a:spcPts val="0"/>
              </a:spcAft>
              <a:buClr>
                <a:schemeClr val="tx1"/>
              </a:buClr>
              <a:buFont typeface="Wingdings" pitchFamily="2" charset="2"/>
              <a:buNone/>
              <a:tabLst>
                <a:tab pos="1614488" algn="r"/>
              </a:tabLst>
            </a:pPr>
            <a:r>
              <a:rPr lang="en-US" altLang="ja-JP" sz="1600">
                <a:solidFill>
                  <a:srgbClr val="333333"/>
                </a:solidFill>
                <a:latin typeface="HGP明朝E" panose="02020900000000000000" pitchFamily="18" charset="-128"/>
                <a:ea typeface="HGP明朝E" panose="02020900000000000000" pitchFamily="18" charset="-128"/>
              </a:rPr>
              <a:t>	</a:t>
            </a:r>
            <a:r>
              <a:rPr lang="ja-JP" altLang="en-US" sz="1600">
                <a:solidFill>
                  <a:srgbClr val="333333"/>
                </a:solidFill>
                <a:latin typeface="HGP明朝E" panose="02020900000000000000" pitchFamily="18" charset="-128"/>
                <a:ea typeface="HGP明朝E" panose="02020900000000000000" pitchFamily="18" charset="-128"/>
              </a:rPr>
              <a:t>雇用の拡大と</a:t>
            </a:r>
            <a:endParaRPr lang="en-US" altLang="ja-JP" sz="1600">
              <a:solidFill>
                <a:srgbClr val="333333"/>
              </a:solidFill>
              <a:latin typeface="HGP明朝E" panose="02020900000000000000" pitchFamily="18" charset="-128"/>
              <a:ea typeface="HGP明朝E" panose="02020900000000000000" pitchFamily="18" charset="-128"/>
            </a:endParaRPr>
          </a:p>
          <a:p>
            <a:pPr eaLnBrk="1" hangingPunct="1">
              <a:spcAft>
                <a:spcPct val="50000"/>
              </a:spcAft>
              <a:buClr>
                <a:schemeClr val="tx1"/>
              </a:buClr>
              <a:buFont typeface="Wingdings" pitchFamily="2" charset="2"/>
              <a:buNone/>
              <a:tabLst>
                <a:tab pos="1614488" algn="r"/>
              </a:tabLst>
            </a:pPr>
            <a:r>
              <a:rPr lang="en-US" altLang="ja-JP" sz="1600">
                <a:solidFill>
                  <a:srgbClr val="333333"/>
                </a:solidFill>
                <a:latin typeface="HGP明朝E" panose="02020900000000000000" pitchFamily="18" charset="-128"/>
                <a:ea typeface="HGP明朝E" panose="02020900000000000000" pitchFamily="18" charset="-128"/>
              </a:rPr>
              <a:t>	</a:t>
            </a:r>
            <a:r>
              <a:rPr lang="ja-JP" altLang="en-US" sz="1600">
                <a:solidFill>
                  <a:srgbClr val="333333"/>
                </a:solidFill>
                <a:latin typeface="HGP明朝E" panose="02020900000000000000" pitchFamily="18" charset="-128"/>
                <a:ea typeface="HGP明朝E" panose="02020900000000000000" pitchFamily="18" charset="-128"/>
              </a:rPr>
              <a:t>人材開発</a:t>
            </a:r>
          </a:p>
        </p:txBody>
      </p:sp>
      <p:sp>
        <p:nvSpPr>
          <p:cNvPr id="17" name="Rectangle 16"/>
          <p:cNvSpPr>
            <a:spLocks noChangeArrowheads="1"/>
          </p:cNvSpPr>
          <p:nvPr/>
        </p:nvSpPr>
        <p:spPr bwMode="auto">
          <a:xfrm>
            <a:off x="719573" y="3515968"/>
            <a:ext cx="1620000" cy="648000"/>
          </a:xfrm>
          <a:prstGeom prst="rect">
            <a:avLst/>
          </a:prstGeom>
          <a:solidFill>
            <a:schemeClr val="bg1"/>
          </a:solidFill>
          <a:ln w="19050">
            <a:solidFill>
              <a:srgbClr val="777777"/>
            </a:solidFill>
          </a:ln>
          <a:effectLst>
            <a:outerShdw blurRad="101600" dist="50800" dir="2700000" algn="tl" rotWithShape="0">
              <a:prstClr val="black">
                <a:alpha val="30000"/>
              </a:prstClr>
            </a:outerShdw>
          </a:effectLst>
        </p:spPr>
        <p:style>
          <a:lnRef idx="2">
            <a:schemeClr val="accent3"/>
          </a:lnRef>
          <a:fillRef idx="1">
            <a:schemeClr val="lt1"/>
          </a:fillRef>
          <a:effectRef idx="0">
            <a:schemeClr val="accent3"/>
          </a:effectRef>
          <a:fontRef idx="minor">
            <a:schemeClr val="dk1"/>
          </a:fontRef>
        </p:style>
        <p:txBody>
          <a:bodyPr lIns="36000" tIns="36000" rIns="36000" bIns="36000" anchor="t"/>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marL="82550" eaLnBrk="1" hangingPunct="1">
              <a:spcAft>
                <a:spcPts val="0"/>
              </a:spcAft>
              <a:buClr>
                <a:schemeClr val="tx1"/>
              </a:buClr>
              <a:buFont typeface="Wingdings" pitchFamily="2" charset="2"/>
              <a:buNone/>
            </a:pPr>
            <a:r>
              <a:rPr lang="ja-JP" altLang="en-US" sz="1600">
                <a:solidFill>
                  <a:srgbClr val="333333"/>
                </a:solidFill>
                <a:latin typeface="HGP明朝E" panose="02020900000000000000" pitchFamily="18" charset="-128"/>
                <a:ea typeface="HGP明朝E" panose="02020900000000000000" pitchFamily="18" charset="-128"/>
              </a:rPr>
              <a:t>会員企業の</a:t>
            </a:r>
            <a:endParaRPr lang="en-US" altLang="ja-JP" sz="1600">
              <a:solidFill>
                <a:srgbClr val="333333"/>
              </a:solidFill>
              <a:latin typeface="HGP明朝E" panose="02020900000000000000" pitchFamily="18" charset="-128"/>
              <a:ea typeface="HGP明朝E" panose="02020900000000000000" pitchFamily="18" charset="-128"/>
            </a:endParaRPr>
          </a:p>
          <a:p>
            <a:pPr marL="82550" eaLnBrk="1" hangingPunct="1">
              <a:spcAft>
                <a:spcPts val="0"/>
              </a:spcAft>
              <a:buClr>
                <a:schemeClr val="tx1"/>
              </a:buClr>
              <a:buFont typeface="Wingdings" pitchFamily="2" charset="2"/>
              <a:buNone/>
            </a:pPr>
            <a:r>
              <a:rPr lang="ja-JP" altLang="en-US" sz="1600">
                <a:solidFill>
                  <a:srgbClr val="333333"/>
                </a:solidFill>
                <a:latin typeface="HGP明朝E" panose="02020900000000000000" pitchFamily="18" charset="-128"/>
                <a:ea typeface="HGP明朝E" panose="02020900000000000000" pitchFamily="18" charset="-128"/>
              </a:rPr>
              <a:t>魅力度ＵＰ</a:t>
            </a:r>
          </a:p>
        </p:txBody>
      </p:sp>
      <p:sp>
        <p:nvSpPr>
          <p:cNvPr id="34" name="Rectangle 16"/>
          <p:cNvSpPr>
            <a:spLocks noChangeArrowheads="1"/>
          </p:cNvSpPr>
          <p:nvPr/>
        </p:nvSpPr>
        <p:spPr bwMode="auto">
          <a:xfrm>
            <a:off x="2425295" y="4257177"/>
            <a:ext cx="1620000" cy="648000"/>
          </a:xfrm>
          <a:prstGeom prst="rect">
            <a:avLst/>
          </a:prstGeom>
          <a:ln w="19050">
            <a:solidFill>
              <a:srgbClr val="777777"/>
            </a:solidFill>
          </a:ln>
          <a:effectLst>
            <a:outerShdw blurRad="101600" dist="50800" dir="2700000" algn="tl" rotWithShape="0">
              <a:prstClr val="black">
                <a:alpha val="30000"/>
              </a:prstClr>
            </a:outerShdw>
          </a:effectLst>
        </p:spPr>
        <p:style>
          <a:lnRef idx="2">
            <a:schemeClr val="accent3"/>
          </a:lnRef>
          <a:fillRef idx="1">
            <a:schemeClr val="lt1"/>
          </a:fillRef>
          <a:effectRef idx="0">
            <a:schemeClr val="accent3"/>
          </a:effectRef>
          <a:fontRef idx="minor">
            <a:schemeClr val="dk1"/>
          </a:fontRef>
        </p:style>
        <p:txBody>
          <a:bodyPr lIns="36000" tIns="36000" rIns="108000" bIns="36000" anchor="ctr"/>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spcAft>
                <a:spcPts val="0"/>
              </a:spcAft>
              <a:buClr>
                <a:schemeClr val="tx1"/>
              </a:buClr>
              <a:buFont typeface="Wingdings" pitchFamily="2" charset="2"/>
              <a:buNone/>
              <a:tabLst>
                <a:tab pos="1614488" algn="r"/>
              </a:tabLst>
            </a:pPr>
            <a:r>
              <a:rPr lang="en-US" altLang="ja-JP" sz="1600">
                <a:solidFill>
                  <a:srgbClr val="333333"/>
                </a:solidFill>
                <a:latin typeface="HGP明朝E" panose="02020900000000000000" pitchFamily="18" charset="-128"/>
                <a:ea typeface="HGP明朝E" panose="02020900000000000000" pitchFamily="18" charset="-128"/>
              </a:rPr>
              <a:t>	</a:t>
            </a:r>
            <a:r>
              <a:rPr lang="ja-JP" altLang="en-US" sz="1600">
                <a:solidFill>
                  <a:srgbClr val="333333"/>
                </a:solidFill>
                <a:latin typeface="HGP明朝E" panose="02020900000000000000" pitchFamily="18" charset="-128"/>
                <a:ea typeface="HGP明朝E" panose="02020900000000000000" pitchFamily="18" charset="-128"/>
              </a:rPr>
              <a:t>会員企業の</a:t>
            </a:r>
            <a:endParaRPr lang="en-US" altLang="ja-JP" sz="1600">
              <a:solidFill>
                <a:srgbClr val="333333"/>
              </a:solidFill>
              <a:latin typeface="HGP明朝E" panose="02020900000000000000" pitchFamily="18" charset="-128"/>
              <a:ea typeface="HGP明朝E" panose="02020900000000000000" pitchFamily="18" charset="-128"/>
            </a:endParaRPr>
          </a:p>
          <a:p>
            <a:pPr eaLnBrk="1" hangingPunct="1">
              <a:spcAft>
                <a:spcPts val="0"/>
              </a:spcAft>
              <a:buClr>
                <a:schemeClr val="tx1"/>
              </a:buClr>
              <a:buFont typeface="Wingdings" pitchFamily="2" charset="2"/>
              <a:buNone/>
              <a:tabLst>
                <a:tab pos="1614488" algn="r"/>
              </a:tabLst>
            </a:pPr>
            <a:r>
              <a:rPr lang="en-US" altLang="ja-JP" sz="1600">
                <a:solidFill>
                  <a:srgbClr val="333333"/>
                </a:solidFill>
                <a:latin typeface="HGP明朝E" panose="02020900000000000000" pitchFamily="18" charset="-128"/>
                <a:ea typeface="HGP明朝E" panose="02020900000000000000" pitchFamily="18" charset="-128"/>
              </a:rPr>
              <a:t>	</a:t>
            </a:r>
            <a:r>
              <a:rPr lang="ja-JP" altLang="en-US" sz="1600">
                <a:solidFill>
                  <a:srgbClr val="333333"/>
                </a:solidFill>
                <a:latin typeface="HGP明朝E" panose="02020900000000000000" pitchFamily="18" charset="-128"/>
                <a:ea typeface="HGP明朝E" panose="02020900000000000000" pitchFamily="18" charset="-128"/>
              </a:rPr>
              <a:t>ビジネス拡大</a:t>
            </a:r>
          </a:p>
        </p:txBody>
      </p:sp>
      <p:sp>
        <p:nvSpPr>
          <p:cNvPr id="76" name="上矢印 61"/>
          <p:cNvSpPr/>
          <p:nvPr/>
        </p:nvSpPr>
        <p:spPr>
          <a:xfrm>
            <a:off x="1979712" y="2973214"/>
            <a:ext cx="360000" cy="504000"/>
          </a:xfrm>
          <a:custGeom>
            <a:avLst/>
            <a:gdLst>
              <a:gd name="connsiteX0" fmla="*/ 0 w 627456"/>
              <a:gd name="connsiteY0" fmla="*/ 428703 h 1062627"/>
              <a:gd name="connsiteX1" fmla="*/ 313728 w 627456"/>
              <a:gd name="connsiteY1" fmla="*/ 0 h 1062627"/>
              <a:gd name="connsiteX2" fmla="*/ 627456 w 627456"/>
              <a:gd name="connsiteY2" fmla="*/ 428703 h 1062627"/>
              <a:gd name="connsiteX3" fmla="*/ 424603 w 627456"/>
              <a:gd name="connsiteY3" fmla="*/ 428703 h 1062627"/>
              <a:gd name="connsiteX4" fmla="*/ 424603 w 627456"/>
              <a:gd name="connsiteY4" fmla="*/ 1062627 h 1062627"/>
              <a:gd name="connsiteX5" fmla="*/ 202853 w 627456"/>
              <a:gd name="connsiteY5" fmla="*/ 1062627 h 1062627"/>
              <a:gd name="connsiteX6" fmla="*/ 202853 w 627456"/>
              <a:gd name="connsiteY6" fmla="*/ 428703 h 1062627"/>
              <a:gd name="connsiteX7" fmla="*/ 0 w 627456"/>
              <a:gd name="connsiteY7" fmla="*/ 428703 h 1062627"/>
              <a:gd name="connsiteX0" fmla="*/ 0 w 627456"/>
              <a:gd name="connsiteY0" fmla="*/ 428703 h 1074503"/>
              <a:gd name="connsiteX1" fmla="*/ 313728 w 627456"/>
              <a:gd name="connsiteY1" fmla="*/ 0 h 1074503"/>
              <a:gd name="connsiteX2" fmla="*/ 627456 w 627456"/>
              <a:gd name="connsiteY2" fmla="*/ 428703 h 1074503"/>
              <a:gd name="connsiteX3" fmla="*/ 424603 w 627456"/>
              <a:gd name="connsiteY3" fmla="*/ 428703 h 1074503"/>
              <a:gd name="connsiteX4" fmla="*/ 424603 w 627456"/>
              <a:gd name="connsiteY4" fmla="*/ 1062627 h 1074503"/>
              <a:gd name="connsiteX5" fmla="*/ 428484 w 627456"/>
              <a:gd name="connsiteY5" fmla="*/ 1074503 h 1074503"/>
              <a:gd name="connsiteX6" fmla="*/ 202853 w 627456"/>
              <a:gd name="connsiteY6" fmla="*/ 428703 h 1074503"/>
              <a:gd name="connsiteX7" fmla="*/ 0 w 627456"/>
              <a:gd name="connsiteY7" fmla="*/ 428703 h 1074503"/>
              <a:gd name="connsiteX0" fmla="*/ 0 w 627456"/>
              <a:gd name="connsiteY0" fmla="*/ 428703 h 1074503"/>
              <a:gd name="connsiteX1" fmla="*/ 313728 w 627456"/>
              <a:gd name="connsiteY1" fmla="*/ 0 h 1074503"/>
              <a:gd name="connsiteX2" fmla="*/ 627456 w 627456"/>
              <a:gd name="connsiteY2" fmla="*/ 428703 h 1074503"/>
              <a:gd name="connsiteX3" fmla="*/ 424603 w 627456"/>
              <a:gd name="connsiteY3" fmla="*/ 428703 h 1074503"/>
              <a:gd name="connsiteX4" fmla="*/ 424603 w 627456"/>
              <a:gd name="connsiteY4" fmla="*/ 1062627 h 1074503"/>
              <a:gd name="connsiteX5" fmla="*/ 428484 w 627456"/>
              <a:gd name="connsiteY5" fmla="*/ 1074503 h 1074503"/>
              <a:gd name="connsiteX6" fmla="*/ 202853 w 627456"/>
              <a:gd name="connsiteY6" fmla="*/ 428703 h 1074503"/>
              <a:gd name="connsiteX7" fmla="*/ 0 w 627456"/>
              <a:gd name="connsiteY7" fmla="*/ 428703 h 1074503"/>
              <a:gd name="connsiteX0" fmla="*/ 0 w 627456"/>
              <a:gd name="connsiteY0" fmla="*/ 428703 h 1074503"/>
              <a:gd name="connsiteX1" fmla="*/ 313728 w 627456"/>
              <a:gd name="connsiteY1" fmla="*/ 0 h 1074503"/>
              <a:gd name="connsiteX2" fmla="*/ 627456 w 627456"/>
              <a:gd name="connsiteY2" fmla="*/ 428703 h 1074503"/>
              <a:gd name="connsiteX3" fmla="*/ 424603 w 627456"/>
              <a:gd name="connsiteY3" fmla="*/ 428703 h 1074503"/>
              <a:gd name="connsiteX4" fmla="*/ 424603 w 627456"/>
              <a:gd name="connsiteY4" fmla="*/ 1062627 h 1074503"/>
              <a:gd name="connsiteX5" fmla="*/ 428484 w 627456"/>
              <a:gd name="connsiteY5" fmla="*/ 1074503 h 1074503"/>
              <a:gd name="connsiteX6" fmla="*/ 202853 w 627456"/>
              <a:gd name="connsiteY6" fmla="*/ 428703 h 1074503"/>
              <a:gd name="connsiteX7" fmla="*/ 0 w 627456"/>
              <a:gd name="connsiteY7" fmla="*/ 428703 h 1074503"/>
              <a:gd name="connsiteX0" fmla="*/ 0 w 627456"/>
              <a:gd name="connsiteY0" fmla="*/ 428703 h 1062628"/>
              <a:gd name="connsiteX1" fmla="*/ 313728 w 627456"/>
              <a:gd name="connsiteY1" fmla="*/ 0 h 1062628"/>
              <a:gd name="connsiteX2" fmla="*/ 627456 w 627456"/>
              <a:gd name="connsiteY2" fmla="*/ 428703 h 1062628"/>
              <a:gd name="connsiteX3" fmla="*/ 424603 w 627456"/>
              <a:gd name="connsiteY3" fmla="*/ 428703 h 1062628"/>
              <a:gd name="connsiteX4" fmla="*/ 424603 w 627456"/>
              <a:gd name="connsiteY4" fmla="*/ 1062627 h 1062628"/>
              <a:gd name="connsiteX5" fmla="*/ 535362 w 627456"/>
              <a:gd name="connsiteY5" fmla="*/ 1062628 h 1062628"/>
              <a:gd name="connsiteX6" fmla="*/ 202853 w 627456"/>
              <a:gd name="connsiteY6" fmla="*/ 428703 h 1062628"/>
              <a:gd name="connsiteX7" fmla="*/ 0 w 627456"/>
              <a:gd name="connsiteY7" fmla="*/ 428703 h 1062628"/>
              <a:gd name="connsiteX0" fmla="*/ 0 w 627456"/>
              <a:gd name="connsiteY0" fmla="*/ 428703 h 1074502"/>
              <a:gd name="connsiteX1" fmla="*/ 313728 w 627456"/>
              <a:gd name="connsiteY1" fmla="*/ 0 h 1074502"/>
              <a:gd name="connsiteX2" fmla="*/ 627456 w 627456"/>
              <a:gd name="connsiteY2" fmla="*/ 428703 h 1074502"/>
              <a:gd name="connsiteX3" fmla="*/ 424603 w 627456"/>
              <a:gd name="connsiteY3" fmla="*/ 428703 h 1074502"/>
              <a:gd name="connsiteX4" fmla="*/ 507730 w 627456"/>
              <a:gd name="connsiteY4" fmla="*/ 1074502 h 1074502"/>
              <a:gd name="connsiteX5" fmla="*/ 535362 w 627456"/>
              <a:gd name="connsiteY5" fmla="*/ 1062628 h 1074502"/>
              <a:gd name="connsiteX6" fmla="*/ 202853 w 627456"/>
              <a:gd name="connsiteY6" fmla="*/ 428703 h 1074502"/>
              <a:gd name="connsiteX7" fmla="*/ 0 w 627456"/>
              <a:gd name="connsiteY7" fmla="*/ 428703 h 1074502"/>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35362 w 627456"/>
              <a:gd name="connsiteY5" fmla="*/ 1086379 h 1086379"/>
              <a:gd name="connsiteX6" fmla="*/ 202853 w 627456"/>
              <a:gd name="connsiteY6" fmla="*/ 428703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202853 w 627456"/>
              <a:gd name="connsiteY6" fmla="*/ 428703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202853 w 627456"/>
              <a:gd name="connsiteY6" fmla="*/ 428703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179102 w 627456"/>
              <a:gd name="connsiteY6" fmla="*/ 440579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179102 w 627456"/>
              <a:gd name="connsiteY6" fmla="*/ 440579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179102 w 627456"/>
              <a:gd name="connsiteY6" fmla="*/ 440579 h 1086379"/>
              <a:gd name="connsiteX7" fmla="*/ 0 w 627456"/>
              <a:gd name="connsiteY7" fmla="*/ 428703 h 1086379"/>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511610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511610 w 627456"/>
              <a:gd name="connsiteY5" fmla="*/ 1074504 h 1074504"/>
              <a:gd name="connsiteX6" fmla="*/ 218203 w 627456"/>
              <a:gd name="connsiteY6" fmla="*/ 375936 h 1074504"/>
              <a:gd name="connsiteX7" fmla="*/ 0 w 627456"/>
              <a:gd name="connsiteY7" fmla="*/ 428703 h 1074504"/>
              <a:gd name="connsiteX0" fmla="*/ 0 w 578580"/>
              <a:gd name="connsiteY0" fmla="*/ 482572 h 1074504"/>
              <a:gd name="connsiteX1" fmla="*/ 264852 w 578580"/>
              <a:gd name="connsiteY1" fmla="*/ 0 h 1074504"/>
              <a:gd name="connsiteX2" fmla="*/ 578580 w 578580"/>
              <a:gd name="connsiteY2" fmla="*/ 428703 h 1074504"/>
              <a:gd name="connsiteX3" fmla="*/ 375727 w 578580"/>
              <a:gd name="connsiteY3" fmla="*/ 428703 h 1074504"/>
              <a:gd name="connsiteX4" fmla="*/ 458854 w 578580"/>
              <a:gd name="connsiteY4" fmla="*/ 1074502 h 1074504"/>
              <a:gd name="connsiteX5" fmla="*/ 462734 w 578580"/>
              <a:gd name="connsiteY5" fmla="*/ 1074504 h 1074504"/>
              <a:gd name="connsiteX6" fmla="*/ 169327 w 578580"/>
              <a:gd name="connsiteY6" fmla="*/ 375936 h 1074504"/>
              <a:gd name="connsiteX7" fmla="*/ 0 w 578580"/>
              <a:gd name="connsiteY7" fmla="*/ 482572 h 1074504"/>
              <a:gd name="connsiteX0" fmla="*/ 0 w 578580"/>
              <a:gd name="connsiteY0" fmla="*/ 482572 h 1074504"/>
              <a:gd name="connsiteX1" fmla="*/ 264852 w 578580"/>
              <a:gd name="connsiteY1" fmla="*/ 0 h 1074504"/>
              <a:gd name="connsiteX2" fmla="*/ 578580 w 578580"/>
              <a:gd name="connsiteY2" fmla="*/ 428703 h 1074504"/>
              <a:gd name="connsiteX3" fmla="*/ 356178 w 578580"/>
              <a:gd name="connsiteY3" fmla="*/ 385608 h 1074504"/>
              <a:gd name="connsiteX4" fmla="*/ 458854 w 578580"/>
              <a:gd name="connsiteY4" fmla="*/ 1074502 h 1074504"/>
              <a:gd name="connsiteX5" fmla="*/ 462734 w 578580"/>
              <a:gd name="connsiteY5" fmla="*/ 1074504 h 1074504"/>
              <a:gd name="connsiteX6" fmla="*/ 169327 w 578580"/>
              <a:gd name="connsiteY6" fmla="*/ 375936 h 1074504"/>
              <a:gd name="connsiteX7" fmla="*/ 0 w 578580"/>
              <a:gd name="connsiteY7" fmla="*/ 482572 h 1074504"/>
              <a:gd name="connsiteX0" fmla="*/ 0 w 559029"/>
              <a:gd name="connsiteY0" fmla="*/ 482572 h 1074504"/>
              <a:gd name="connsiteX1" fmla="*/ 264852 w 559029"/>
              <a:gd name="connsiteY1" fmla="*/ 0 h 1074504"/>
              <a:gd name="connsiteX2" fmla="*/ 559029 w 559029"/>
              <a:gd name="connsiteY2" fmla="*/ 504119 h 1074504"/>
              <a:gd name="connsiteX3" fmla="*/ 356178 w 559029"/>
              <a:gd name="connsiteY3" fmla="*/ 385608 h 1074504"/>
              <a:gd name="connsiteX4" fmla="*/ 458854 w 559029"/>
              <a:gd name="connsiteY4" fmla="*/ 1074502 h 1074504"/>
              <a:gd name="connsiteX5" fmla="*/ 462734 w 559029"/>
              <a:gd name="connsiteY5" fmla="*/ 1074504 h 1074504"/>
              <a:gd name="connsiteX6" fmla="*/ 169327 w 559029"/>
              <a:gd name="connsiteY6" fmla="*/ 375936 h 1074504"/>
              <a:gd name="connsiteX7" fmla="*/ 0 w 559029"/>
              <a:gd name="connsiteY7" fmla="*/ 482572 h 1074504"/>
              <a:gd name="connsiteX0" fmla="*/ 0 w 519928"/>
              <a:gd name="connsiteY0" fmla="*/ 482572 h 1074504"/>
              <a:gd name="connsiteX1" fmla="*/ 264852 w 519928"/>
              <a:gd name="connsiteY1" fmla="*/ 0 h 1074504"/>
              <a:gd name="connsiteX2" fmla="*/ 519928 w 519928"/>
              <a:gd name="connsiteY2" fmla="*/ 493346 h 1074504"/>
              <a:gd name="connsiteX3" fmla="*/ 356178 w 519928"/>
              <a:gd name="connsiteY3" fmla="*/ 385608 h 1074504"/>
              <a:gd name="connsiteX4" fmla="*/ 458854 w 519928"/>
              <a:gd name="connsiteY4" fmla="*/ 1074502 h 1074504"/>
              <a:gd name="connsiteX5" fmla="*/ 462734 w 519928"/>
              <a:gd name="connsiteY5" fmla="*/ 1074504 h 1074504"/>
              <a:gd name="connsiteX6" fmla="*/ 169327 w 519928"/>
              <a:gd name="connsiteY6" fmla="*/ 375936 h 1074504"/>
              <a:gd name="connsiteX7" fmla="*/ 0 w 519928"/>
              <a:gd name="connsiteY7" fmla="*/ 482572 h 1074504"/>
              <a:gd name="connsiteX0" fmla="*/ 0 w 519928"/>
              <a:gd name="connsiteY0" fmla="*/ 507889 h 1099821"/>
              <a:gd name="connsiteX1" fmla="*/ 316304 w 519928"/>
              <a:gd name="connsiteY1" fmla="*/ 0 h 1099821"/>
              <a:gd name="connsiteX2" fmla="*/ 519928 w 519928"/>
              <a:gd name="connsiteY2" fmla="*/ 518663 h 1099821"/>
              <a:gd name="connsiteX3" fmla="*/ 356178 w 519928"/>
              <a:gd name="connsiteY3" fmla="*/ 410925 h 1099821"/>
              <a:gd name="connsiteX4" fmla="*/ 458854 w 519928"/>
              <a:gd name="connsiteY4" fmla="*/ 1099819 h 1099821"/>
              <a:gd name="connsiteX5" fmla="*/ 462734 w 519928"/>
              <a:gd name="connsiteY5" fmla="*/ 1099821 h 1099821"/>
              <a:gd name="connsiteX6" fmla="*/ 169327 w 519928"/>
              <a:gd name="connsiteY6" fmla="*/ 401253 h 1099821"/>
              <a:gd name="connsiteX7" fmla="*/ 0 w 519928"/>
              <a:gd name="connsiteY7" fmla="*/ 507889 h 1099821"/>
              <a:gd name="connsiteX0" fmla="*/ 0 w 519928"/>
              <a:gd name="connsiteY0" fmla="*/ 507889 h 1099821"/>
              <a:gd name="connsiteX1" fmla="*/ 316304 w 519928"/>
              <a:gd name="connsiteY1" fmla="*/ 0 h 1099821"/>
              <a:gd name="connsiteX2" fmla="*/ 519928 w 519928"/>
              <a:gd name="connsiteY2" fmla="*/ 518663 h 1099821"/>
              <a:gd name="connsiteX3" fmla="*/ 356178 w 519928"/>
              <a:gd name="connsiteY3" fmla="*/ 410925 h 1099821"/>
              <a:gd name="connsiteX4" fmla="*/ 458854 w 519928"/>
              <a:gd name="connsiteY4" fmla="*/ 1099819 h 1099821"/>
              <a:gd name="connsiteX5" fmla="*/ 462734 w 519928"/>
              <a:gd name="connsiteY5" fmla="*/ 1099821 h 1099821"/>
              <a:gd name="connsiteX6" fmla="*/ 195172 w 519928"/>
              <a:gd name="connsiteY6" fmla="*/ 387894 h 1099821"/>
              <a:gd name="connsiteX7" fmla="*/ 0 w 519928"/>
              <a:gd name="connsiteY7" fmla="*/ 507889 h 1099821"/>
              <a:gd name="connsiteX0" fmla="*/ 0 w 485469"/>
              <a:gd name="connsiteY0" fmla="*/ 494530 h 1099821"/>
              <a:gd name="connsiteX1" fmla="*/ 281845 w 485469"/>
              <a:gd name="connsiteY1" fmla="*/ 0 h 1099821"/>
              <a:gd name="connsiteX2" fmla="*/ 485469 w 485469"/>
              <a:gd name="connsiteY2" fmla="*/ 518663 h 1099821"/>
              <a:gd name="connsiteX3" fmla="*/ 321719 w 485469"/>
              <a:gd name="connsiteY3" fmla="*/ 410925 h 1099821"/>
              <a:gd name="connsiteX4" fmla="*/ 424395 w 485469"/>
              <a:gd name="connsiteY4" fmla="*/ 1099819 h 1099821"/>
              <a:gd name="connsiteX5" fmla="*/ 428275 w 485469"/>
              <a:gd name="connsiteY5" fmla="*/ 1099821 h 1099821"/>
              <a:gd name="connsiteX6" fmla="*/ 160713 w 485469"/>
              <a:gd name="connsiteY6" fmla="*/ 387894 h 1099821"/>
              <a:gd name="connsiteX7" fmla="*/ 0 w 485469"/>
              <a:gd name="connsiteY7" fmla="*/ 494530 h 1099821"/>
              <a:gd name="connsiteX0" fmla="*/ 0 w 485469"/>
              <a:gd name="connsiteY0" fmla="*/ 494530 h 1099821"/>
              <a:gd name="connsiteX1" fmla="*/ 316305 w 485469"/>
              <a:gd name="connsiteY1" fmla="*/ 0 h 1099821"/>
              <a:gd name="connsiteX2" fmla="*/ 485469 w 485469"/>
              <a:gd name="connsiteY2" fmla="*/ 518663 h 1099821"/>
              <a:gd name="connsiteX3" fmla="*/ 321719 w 485469"/>
              <a:gd name="connsiteY3" fmla="*/ 410925 h 1099821"/>
              <a:gd name="connsiteX4" fmla="*/ 424395 w 485469"/>
              <a:gd name="connsiteY4" fmla="*/ 1099819 h 1099821"/>
              <a:gd name="connsiteX5" fmla="*/ 428275 w 485469"/>
              <a:gd name="connsiteY5" fmla="*/ 1099821 h 1099821"/>
              <a:gd name="connsiteX6" fmla="*/ 160713 w 485469"/>
              <a:gd name="connsiteY6" fmla="*/ 387894 h 1099821"/>
              <a:gd name="connsiteX7" fmla="*/ 0 w 485469"/>
              <a:gd name="connsiteY7" fmla="*/ 494530 h 1099821"/>
              <a:gd name="connsiteX0" fmla="*/ 0 w 485469"/>
              <a:gd name="connsiteY0" fmla="*/ 494530 h 1099821"/>
              <a:gd name="connsiteX1" fmla="*/ 316305 w 485469"/>
              <a:gd name="connsiteY1" fmla="*/ 0 h 1099821"/>
              <a:gd name="connsiteX2" fmla="*/ 485469 w 485469"/>
              <a:gd name="connsiteY2" fmla="*/ 518663 h 1099821"/>
              <a:gd name="connsiteX3" fmla="*/ 347563 w 485469"/>
              <a:gd name="connsiteY3" fmla="*/ 410925 h 1099821"/>
              <a:gd name="connsiteX4" fmla="*/ 424395 w 485469"/>
              <a:gd name="connsiteY4" fmla="*/ 1099819 h 1099821"/>
              <a:gd name="connsiteX5" fmla="*/ 428275 w 485469"/>
              <a:gd name="connsiteY5" fmla="*/ 1099821 h 1099821"/>
              <a:gd name="connsiteX6" fmla="*/ 160713 w 485469"/>
              <a:gd name="connsiteY6" fmla="*/ 387894 h 1099821"/>
              <a:gd name="connsiteX7" fmla="*/ 0 w 485469"/>
              <a:gd name="connsiteY7" fmla="*/ 494530 h 1099821"/>
              <a:gd name="connsiteX0" fmla="*/ 0 w 451010"/>
              <a:gd name="connsiteY0" fmla="*/ 441091 h 1099821"/>
              <a:gd name="connsiteX1" fmla="*/ 281846 w 451010"/>
              <a:gd name="connsiteY1" fmla="*/ 0 h 1099821"/>
              <a:gd name="connsiteX2" fmla="*/ 451010 w 451010"/>
              <a:gd name="connsiteY2" fmla="*/ 518663 h 1099821"/>
              <a:gd name="connsiteX3" fmla="*/ 313104 w 451010"/>
              <a:gd name="connsiteY3" fmla="*/ 410925 h 1099821"/>
              <a:gd name="connsiteX4" fmla="*/ 389936 w 451010"/>
              <a:gd name="connsiteY4" fmla="*/ 1099819 h 1099821"/>
              <a:gd name="connsiteX5" fmla="*/ 393816 w 451010"/>
              <a:gd name="connsiteY5" fmla="*/ 1099821 h 1099821"/>
              <a:gd name="connsiteX6" fmla="*/ 126254 w 451010"/>
              <a:gd name="connsiteY6" fmla="*/ 387894 h 1099821"/>
              <a:gd name="connsiteX7" fmla="*/ 0 w 451010"/>
              <a:gd name="connsiteY7" fmla="*/ 441091 h 1099821"/>
              <a:gd name="connsiteX0" fmla="*/ 0 w 451010"/>
              <a:gd name="connsiteY0" fmla="*/ 441091 h 1099821"/>
              <a:gd name="connsiteX1" fmla="*/ 281846 w 451010"/>
              <a:gd name="connsiteY1" fmla="*/ 0 h 1099821"/>
              <a:gd name="connsiteX2" fmla="*/ 451010 w 451010"/>
              <a:gd name="connsiteY2" fmla="*/ 518663 h 1099821"/>
              <a:gd name="connsiteX3" fmla="*/ 313104 w 451010"/>
              <a:gd name="connsiteY3" fmla="*/ 410925 h 1099821"/>
              <a:gd name="connsiteX4" fmla="*/ 389936 w 451010"/>
              <a:gd name="connsiteY4" fmla="*/ 1099819 h 1099821"/>
              <a:gd name="connsiteX5" fmla="*/ 393816 w 451010"/>
              <a:gd name="connsiteY5" fmla="*/ 1099821 h 1099821"/>
              <a:gd name="connsiteX6" fmla="*/ 152099 w 451010"/>
              <a:gd name="connsiteY6" fmla="*/ 387894 h 1099821"/>
              <a:gd name="connsiteX7" fmla="*/ 0 w 451010"/>
              <a:gd name="connsiteY7" fmla="*/ 441091 h 109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010" h="1099821">
                <a:moveTo>
                  <a:pt x="0" y="441091"/>
                </a:moveTo>
                <a:lnTo>
                  <a:pt x="281846" y="0"/>
                </a:lnTo>
                <a:lnTo>
                  <a:pt x="451010" y="518663"/>
                </a:lnTo>
                <a:lnTo>
                  <a:pt x="313104" y="410925"/>
                </a:lnTo>
                <a:cubicBezTo>
                  <a:pt x="281436" y="649941"/>
                  <a:pt x="219724" y="789550"/>
                  <a:pt x="389936" y="1099819"/>
                </a:cubicBezTo>
                <a:lnTo>
                  <a:pt x="393816" y="1099821"/>
                </a:lnTo>
                <a:cubicBezTo>
                  <a:pt x="69223" y="777676"/>
                  <a:pt x="144182" y="567535"/>
                  <a:pt x="152099" y="387894"/>
                </a:cubicBezTo>
                <a:lnTo>
                  <a:pt x="0" y="441091"/>
                </a:lnTo>
                <a:close/>
              </a:path>
            </a:pathLst>
          </a:custGeom>
          <a:solidFill>
            <a:srgbClr val="CCCCFF"/>
          </a:solidFill>
          <a:ln w="12700">
            <a:solidFill>
              <a:srgbClr val="9966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上矢印 61"/>
          <p:cNvSpPr/>
          <p:nvPr/>
        </p:nvSpPr>
        <p:spPr>
          <a:xfrm flipH="1" flipV="1">
            <a:off x="2375796" y="2973214"/>
            <a:ext cx="360000" cy="504000"/>
          </a:xfrm>
          <a:custGeom>
            <a:avLst/>
            <a:gdLst>
              <a:gd name="connsiteX0" fmla="*/ 0 w 627456"/>
              <a:gd name="connsiteY0" fmla="*/ 428703 h 1062627"/>
              <a:gd name="connsiteX1" fmla="*/ 313728 w 627456"/>
              <a:gd name="connsiteY1" fmla="*/ 0 h 1062627"/>
              <a:gd name="connsiteX2" fmla="*/ 627456 w 627456"/>
              <a:gd name="connsiteY2" fmla="*/ 428703 h 1062627"/>
              <a:gd name="connsiteX3" fmla="*/ 424603 w 627456"/>
              <a:gd name="connsiteY3" fmla="*/ 428703 h 1062627"/>
              <a:gd name="connsiteX4" fmla="*/ 424603 w 627456"/>
              <a:gd name="connsiteY4" fmla="*/ 1062627 h 1062627"/>
              <a:gd name="connsiteX5" fmla="*/ 202853 w 627456"/>
              <a:gd name="connsiteY5" fmla="*/ 1062627 h 1062627"/>
              <a:gd name="connsiteX6" fmla="*/ 202853 w 627456"/>
              <a:gd name="connsiteY6" fmla="*/ 428703 h 1062627"/>
              <a:gd name="connsiteX7" fmla="*/ 0 w 627456"/>
              <a:gd name="connsiteY7" fmla="*/ 428703 h 1062627"/>
              <a:gd name="connsiteX0" fmla="*/ 0 w 627456"/>
              <a:gd name="connsiteY0" fmla="*/ 428703 h 1074503"/>
              <a:gd name="connsiteX1" fmla="*/ 313728 w 627456"/>
              <a:gd name="connsiteY1" fmla="*/ 0 h 1074503"/>
              <a:gd name="connsiteX2" fmla="*/ 627456 w 627456"/>
              <a:gd name="connsiteY2" fmla="*/ 428703 h 1074503"/>
              <a:gd name="connsiteX3" fmla="*/ 424603 w 627456"/>
              <a:gd name="connsiteY3" fmla="*/ 428703 h 1074503"/>
              <a:gd name="connsiteX4" fmla="*/ 424603 w 627456"/>
              <a:gd name="connsiteY4" fmla="*/ 1062627 h 1074503"/>
              <a:gd name="connsiteX5" fmla="*/ 428484 w 627456"/>
              <a:gd name="connsiteY5" fmla="*/ 1074503 h 1074503"/>
              <a:gd name="connsiteX6" fmla="*/ 202853 w 627456"/>
              <a:gd name="connsiteY6" fmla="*/ 428703 h 1074503"/>
              <a:gd name="connsiteX7" fmla="*/ 0 w 627456"/>
              <a:gd name="connsiteY7" fmla="*/ 428703 h 1074503"/>
              <a:gd name="connsiteX0" fmla="*/ 0 w 627456"/>
              <a:gd name="connsiteY0" fmla="*/ 428703 h 1074503"/>
              <a:gd name="connsiteX1" fmla="*/ 313728 w 627456"/>
              <a:gd name="connsiteY1" fmla="*/ 0 h 1074503"/>
              <a:gd name="connsiteX2" fmla="*/ 627456 w 627456"/>
              <a:gd name="connsiteY2" fmla="*/ 428703 h 1074503"/>
              <a:gd name="connsiteX3" fmla="*/ 424603 w 627456"/>
              <a:gd name="connsiteY3" fmla="*/ 428703 h 1074503"/>
              <a:gd name="connsiteX4" fmla="*/ 424603 w 627456"/>
              <a:gd name="connsiteY4" fmla="*/ 1062627 h 1074503"/>
              <a:gd name="connsiteX5" fmla="*/ 428484 w 627456"/>
              <a:gd name="connsiteY5" fmla="*/ 1074503 h 1074503"/>
              <a:gd name="connsiteX6" fmla="*/ 202853 w 627456"/>
              <a:gd name="connsiteY6" fmla="*/ 428703 h 1074503"/>
              <a:gd name="connsiteX7" fmla="*/ 0 w 627456"/>
              <a:gd name="connsiteY7" fmla="*/ 428703 h 1074503"/>
              <a:gd name="connsiteX0" fmla="*/ 0 w 627456"/>
              <a:gd name="connsiteY0" fmla="*/ 428703 h 1074503"/>
              <a:gd name="connsiteX1" fmla="*/ 313728 w 627456"/>
              <a:gd name="connsiteY1" fmla="*/ 0 h 1074503"/>
              <a:gd name="connsiteX2" fmla="*/ 627456 w 627456"/>
              <a:gd name="connsiteY2" fmla="*/ 428703 h 1074503"/>
              <a:gd name="connsiteX3" fmla="*/ 424603 w 627456"/>
              <a:gd name="connsiteY3" fmla="*/ 428703 h 1074503"/>
              <a:gd name="connsiteX4" fmla="*/ 424603 w 627456"/>
              <a:gd name="connsiteY4" fmla="*/ 1062627 h 1074503"/>
              <a:gd name="connsiteX5" fmla="*/ 428484 w 627456"/>
              <a:gd name="connsiteY5" fmla="*/ 1074503 h 1074503"/>
              <a:gd name="connsiteX6" fmla="*/ 202853 w 627456"/>
              <a:gd name="connsiteY6" fmla="*/ 428703 h 1074503"/>
              <a:gd name="connsiteX7" fmla="*/ 0 w 627456"/>
              <a:gd name="connsiteY7" fmla="*/ 428703 h 1074503"/>
              <a:gd name="connsiteX0" fmla="*/ 0 w 627456"/>
              <a:gd name="connsiteY0" fmla="*/ 428703 h 1062628"/>
              <a:gd name="connsiteX1" fmla="*/ 313728 w 627456"/>
              <a:gd name="connsiteY1" fmla="*/ 0 h 1062628"/>
              <a:gd name="connsiteX2" fmla="*/ 627456 w 627456"/>
              <a:gd name="connsiteY2" fmla="*/ 428703 h 1062628"/>
              <a:gd name="connsiteX3" fmla="*/ 424603 w 627456"/>
              <a:gd name="connsiteY3" fmla="*/ 428703 h 1062628"/>
              <a:gd name="connsiteX4" fmla="*/ 424603 w 627456"/>
              <a:gd name="connsiteY4" fmla="*/ 1062627 h 1062628"/>
              <a:gd name="connsiteX5" fmla="*/ 535362 w 627456"/>
              <a:gd name="connsiteY5" fmla="*/ 1062628 h 1062628"/>
              <a:gd name="connsiteX6" fmla="*/ 202853 w 627456"/>
              <a:gd name="connsiteY6" fmla="*/ 428703 h 1062628"/>
              <a:gd name="connsiteX7" fmla="*/ 0 w 627456"/>
              <a:gd name="connsiteY7" fmla="*/ 428703 h 1062628"/>
              <a:gd name="connsiteX0" fmla="*/ 0 w 627456"/>
              <a:gd name="connsiteY0" fmla="*/ 428703 h 1074502"/>
              <a:gd name="connsiteX1" fmla="*/ 313728 w 627456"/>
              <a:gd name="connsiteY1" fmla="*/ 0 h 1074502"/>
              <a:gd name="connsiteX2" fmla="*/ 627456 w 627456"/>
              <a:gd name="connsiteY2" fmla="*/ 428703 h 1074502"/>
              <a:gd name="connsiteX3" fmla="*/ 424603 w 627456"/>
              <a:gd name="connsiteY3" fmla="*/ 428703 h 1074502"/>
              <a:gd name="connsiteX4" fmla="*/ 507730 w 627456"/>
              <a:gd name="connsiteY4" fmla="*/ 1074502 h 1074502"/>
              <a:gd name="connsiteX5" fmla="*/ 535362 w 627456"/>
              <a:gd name="connsiteY5" fmla="*/ 1062628 h 1074502"/>
              <a:gd name="connsiteX6" fmla="*/ 202853 w 627456"/>
              <a:gd name="connsiteY6" fmla="*/ 428703 h 1074502"/>
              <a:gd name="connsiteX7" fmla="*/ 0 w 627456"/>
              <a:gd name="connsiteY7" fmla="*/ 428703 h 1074502"/>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35362 w 627456"/>
              <a:gd name="connsiteY5" fmla="*/ 1086379 h 1086379"/>
              <a:gd name="connsiteX6" fmla="*/ 202853 w 627456"/>
              <a:gd name="connsiteY6" fmla="*/ 428703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202853 w 627456"/>
              <a:gd name="connsiteY6" fmla="*/ 428703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202853 w 627456"/>
              <a:gd name="connsiteY6" fmla="*/ 428703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179102 w 627456"/>
              <a:gd name="connsiteY6" fmla="*/ 440579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179102 w 627456"/>
              <a:gd name="connsiteY6" fmla="*/ 440579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179102 w 627456"/>
              <a:gd name="connsiteY6" fmla="*/ 440579 h 1086379"/>
              <a:gd name="connsiteX7" fmla="*/ 0 w 627456"/>
              <a:gd name="connsiteY7" fmla="*/ 428703 h 1086379"/>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511610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511610 w 627456"/>
              <a:gd name="connsiteY5" fmla="*/ 1074504 h 1074504"/>
              <a:gd name="connsiteX6" fmla="*/ 218203 w 627456"/>
              <a:gd name="connsiteY6" fmla="*/ 375936 h 1074504"/>
              <a:gd name="connsiteX7" fmla="*/ 0 w 627456"/>
              <a:gd name="connsiteY7" fmla="*/ 428703 h 1074504"/>
              <a:gd name="connsiteX0" fmla="*/ 0 w 578580"/>
              <a:gd name="connsiteY0" fmla="*/ 482572 h 1074504"/>
              <a:gd name="connsiteX1" fmla="*/ 264852 w 578580"/>
              <a:gd name="connsiteY1" fmla="*/ 0 h 1074504"/>
              <a:gd name="connsiteX2" fmla="*/ 578580 w 578580"/>
              <a:gd name="connsiteY2" fmla="*/ 428703 h 1074504"/>
              <a:gd name="connsiteX3" fmla="*/ 375727 w 578580"/>
              <a:gd name="connsiteY3" fmla="*/ 428703 h 1074504"/>
              <a:gd name="connsiteX4" fmla="*/ 458854 w 578580"/>
              <a:gd name="connsiteY4" fmla="*/ 1074502 h 1074504"/>
              <a:gd name="connsiteX5" fmla="*/ 462734 w 578580"/>
              <a:gd name="connsiteY5" fmla="*/ 1074504 h 1074504"/>
              <a:gd name="connsiteX6" fmla="*/ 169327 w 578580"/>
              <a:gd name="connsiteY6" fmla="*/ 375936 h 1074504"/>
              <a:gd name="connsiteX7" fmla="*/ 0 w 578580"/>
              <a:gd name="connsiteY7" fmla="*/ 482572 h 1074504"/>
              <a:gd name="connsiteX0" fmla="*/ 0 w 578580"/>
              <a:gd name="connsiteY0" fmla="*/ 482572 h 1074504"/>
              <a:gd name="connsiteX1" fmla="*/ 264852 w 578580"/>
              <a:gd name="connsiteY1" fmla="*/ 0 h 1074504"/>
              <a:gd name="connsiteX2" fmla="*/ 578580 w 578580"/>
              <a:gd name="connsiteY2" fmla="*/ 428703 h 1074504"/>
              <a:gd name="connsiteX3" fmla="*/ 356178 w 578580"/>
              <a:gd name="connsiteY3" fmla="*/ 385608 h 1074504"/>
              <a:gd name="connsiteX4" fmla="*/ 458854 w 578580"/>
              <a:gd name="connsiteY4" fmla="*/ 1074502 h 1074504"/>
              <a:gd name="connsiteX5" fmla="*/ 462734 w 578580"/>
              <a:gd name="connsiteY5" fmla="*/ 1074504 h 1074504"/>
              <a:gd name="connsiteX6" fmla="*/ 169327 w 578580"/>
              <a:gd name="connsiteY6" fmla="*/ 375936 h 1074504"/>
              <a:gd name="connsiteX7" fmla="*/ 0 w 578580"/>
              <a:gd name="connsiteY7" fmla="*/ 482572 h 1074504"/>
              <a:gd name="connsiteX0" fmla="*/ 0 w 559029"/>
              <a:gd name="connsiteY0" fmla="*/ 482572 h 1074504"/>
              <a:gd name="connsiteX1" fmla="*/ 264852 w 559029"/>
              <a:gd name="connsiteY1" fmla="*/ 0 h 1074504"/>
              <a:gd name="connsiteX2" fmla="*/ 559029 w 559029"/>
              <a:gd name="connsiteY2" fmla="*/ 504119 h 1074504"/>
              <a:gd name="connsiteX3" fmla="*/ 356178 w 559029"/>
              <a:gd name="connsiteY3" fmla="*/ 385608 h 1074504"/>
              <a:gd name="connsiteX4" fmla="*/ 458854 w 559029"/>
              <a:gd name="connsiteY4" fmla="*/ 1074502 h 1074504"/>
              <a:gd name="connsiteX5" fmla="*/ 462734 w 559029"/>
              <a:gd name="connsiteY5" fmla="*/ 1074504 h 1074504"/>
              <a:gd name="connsiteX6" fmla="*/ 169327 w 559029"/>
              <a:gd name="connsiteY6" fmla="*/ 375936 h 1074504"/>
              <a:gd name="connsiteX7" fmla="*/ 0 w 559029"/>
              <a:gd name="connsiteY7" fmla="*/ 482572 h 1074504"/>
              <a:gd name="connsiteX0" fmla="*/ 0 w 519928"/>
              <a:gd name="connsiteY0" fmla="*/ 482572 h 1074504"/>
              <a:gd name="connsiteX1" fmla="*/ 264852 w 519928"/>
              <a:gd name="connsiteY1" fmla="*/ 0 h 1074504"/>
              <a:gd name="connsiteX2" fmla="*/ 519928 w 519928"/>
              <a:gd name="connsiteY2" fmla="*/ 493346 h 1074504"/>
              <a:gd name="connsiteX3" fmla="*/ 356178 w 519928"/>
              <a:gd name="connsiteY3" fmla="*/ 385608 h 1074504"/>
              <a:gd name="connsiteX4" fmla="*/ 458854 w 519928"/>
              <a:gd name="connsiteY4" fmla="*/ 1074502 h 1074504"/>
              <a:gd name="connsiteX5" fmla="*/ 462734 w 519928"/>
              <a:gd name="connsiteY5" fmla="*/ 1074504 h 1074504"/>
              <a:gd name="connsiteX6" fmla="*/ 169327 w 519928"/>
              <a:gd name="connsiteY6" fmla="*/ 375936 h 1074504"/>
              <a:gd name="connsiteX7" fmla="*/ 0 w 519928"/>
              <a:gd name="connsiteY7" fmla="*/ 482572 h 1074504"/>
              <a:gd name="connsiteX0" fmla="*/ 0 w 519928"/>
              <a:gd name="connsiteY0" fmla="*/ 507889 h 1099821"/>
              <a:gd name="connsiteX1" fmla="*/ 316304 w 519928"/>
              <a:gd name="connsiteY1" fmla="*/ 0 h 1099821"/>
              <a:gd name="connsiteX2" fmla="*/ 519928 w 519928"/>
              <a:gd name="connsiteY2" fmla="*/ 518663 h 1099821"/>
              <a:gd name="connsiteX3" fmla="*/ 356178 w 519928"/>
              <a:gd name="connsiteY3" fmla="*/ 410925 h 1099821"/>
              <a:gd name="connsiteX4" fmla="*/ 458854 w 519928"/>
              <a:gd name="connsiteY4" fmla="*/ 1099819 h 1099821"/>
              <a:gd name="connsiteX5" fmla="*/ 462734 w 519928"/>
              <a:gd name="connsiteY5" fmla="*/ 1099821 h 1099821"/>
              <a:gd name="connsiteX6" fmla="*/ 169327 w 519928"/>
              <a:gd name="connsiteY6" fmla="*/ 401253 h 1099821"/>
              <a:gd name="connsiteX7" fmla="*/ 0 w 519928"/>
              <a:gd name="connsiteY7" fmla="*/ 507889 h 1099821"/>
              <a:gd name="connsiteX0" fmla="*/ 0 w 519928"/>
              <a:gd name="connsiteY0" fmla="*/ 507889 h 1099821"/>
              <a:gd name="connsiteX1" fmla="*/ 316304 w 519928"/>
              <a:gd name="connsiteY1" fmla="*/ 0 h 1099821"/>
              <a:gd name="connsiteX2" fmla="*/ 519928 w 519928"/>
              <a:gd name="connsiteY2" fmla="*/ 518663 h 1099821"/>
              <a:gd name="connsiteX3" fmla="*/ 356178 w 519928"/>
              <a:gd name="connsiteY3" fmla="*/ 410925 h 1099821"/>
              <a:gd name="connsiteX4" fmla="*/ 458854 w 519928"/>
              <a:gd name="connsiteY4" fmla="*/ 1099819 h 1099821"/>
              <a:gd name="connsiteX5" fmla="*/ 462734 w 519928"/>
              <a:gd name="connsiteY5" fmla="*/ 1099821 h 1099821"/>
              <a:gd name="connsiteX6" fmla="*/ 195172 w 519928"/>
              <a:gd name="connsiteY6" fmla="*/ 387894 h 1099821"/>
              <a:gd name="connsiteX7" fmla="*/ 0 w 519928"/>
              <a:gd name="connsiteY7" fmla="*/ 507889 h 1099821"/>
              <a:gd name="connsiteX0" fmla="*/ 0 w 485469"/>
              <a:gd name="connsiteY0" fmla="*/ 494530 h 1099821"/>
              <a:gd name="connsiteX1" fmla="*/ 281845 w 485469"/>
              <a:gd name="connsiteY1" fmla="*/ 0 h 1099821"/>
              <a:gd name="connsiteX2" fmla="*/ 485469 w 485469"/>
              <a:gd name="connsiteY2" fmla="*/ 518663 h 1099821"/>
              <a:gd name="connsiteX3" fmla="*/ 321719 w 485469"/>
              <a:gd name="connsiteY3" fmla="*/ 410925 h 1099821"/>
              <a:gd name="connsiteX4" fmla="*/ 424395 w 485469"/>
              <a:gd name="connsiteY4" fmla="*/ 1099819 h 1099821"/>
              <a:gd name="connsiteX5" fmla="*/ 428275 w 485469"/>
              <a:gd name="connsiteY5" fmla="*/ 1099821 h 1099821"/>
              <a:gd name="connsiteX6" fmla="*/ 160713 w 485469"/>
              <a:gd name="connsiteY6" fmla="*/ 387894 h 1099821"/>
              <a:gd name="connsiteX7" fmla="*/ 0 w 485469"/>
              <a:gd name="connsiteY7" fmla="*/ 494530 h 1099821"/>
              <a:gd name="connsiteX0" fmla="*/ 0 w 485469"/>
              <a:gd name="connsiteY0" fmla="*/ 494530 h 1099821"/>
              <a:gd name="connsiteX1" fmla="*/ 316305 w 485469"/>
              <a:gd name="connsiteY1" fmla="*/ 0 h 1099821"/>
              <a:gd name="connsiteX2" fmla="*/ 485469 w 485469"/>
              <a:gd name="connsiteY2" fmla="*/ 518663 h 1099821"/>
              <a:gd name="connsiteX3" fmla="*/ 321719 w 485469"/>
              <a:gd name="connsiteY3" fmla="*/ 410925 h 1099821"/>
              <a:gd name="connsiteX4" fmla="*/ 424395 w 485469"/>
              <a:gd name="connsiteY4" fmla="*/ 1099819 h 1099821"/>
              <a:gd name="connsiteX5" fmla="*/ 428275 w 485469"/>
              <a:gd name="connsiteY5" fmla="*/ 1099821 h 1099821"/>
              <a:gd name="connsiteX6" fmla="*/ 160713 w 485469"/>
              <a:gd name="connsiteY6" fmla="*/ 387894 h 1099821"/>
              <a:gd name="connsiteX7" fmla="*/ 0 w 485469"/>
              <a:gd name="connsiteY7" fmla="*/ 494530 h 1099821"/>
              <a:gd name="connsiteX0" fmla="*/ 0 w 485469"/>
              <a:gd name="connsiteY0" fmla="*/ 494530 h 1099821"/>
              <a:gd name="connsiteX1" fmla="*/ 316305 w 485469"/>
              <a:gd name="connsiteY1" fmla="*/ 0 h 1099821"/>
              <a:gd name="connsiteX2" fmla="*/ 485469 w 485469"/>
              <a:gd name="connsiteY2" fmla="*/ 518663 h 1099821"/>
              <a:gd name="connsiteX3" fmla="*/ 347563 w 485469"/>
              <a:gd name="connsiteY3" fmla="*/ 410925 h 1099821"/>
              <a:gd name="connsiteX4" fmla="*/ 424395 w 485469"/>
              <a:gd name="connsiteY4" fmla="*/ 1099819 h 1099821"/>
              <a:gd name="connsiteX5" fmla="*/ 428275 w 485469"/>
              <a:gd name="connsiteY5" fmla="*/ 1099821 h 1099821"/>
              <a:gd name="connsiteX6" fmla="*/ 160713 w 485469"/>
              <a:gd name="connsiteY6" fmla="*/ 387894 h 1099821"/>
              <a:gd name="connsiteX7" fmla="*/ 0 w 485469"/>
              <a:gd name="connsiteY7" fmla="*/ 494530 h 1099821"/>
              <a:gd name="connsiteX0" fmla="*/ 0 w 451010"/>
              <a:gd name="connsiteY0" fmla="*/ 441091 h 1099821"/>
              <a:gd name="connsiteX1" fmla="*/ 281846 w 451010"/>
              <a:gd name="connsiteY1" fmla="*/ 0 h 1099821"/>
              <a:gd name="connsiteX2" fmla="*/ 451010 w 451010"/>
              <a:gd name="connsiteY2" fmla="*/ 518663 h 1099821"/>
              <a:gd name="connsiteX3" fmla="*/ 313104 w 451010"/>
              <a:gd name="connsiteY3" fmla="*/ 410925 h 1099821"/>
              <a:gd name="connsiteX4" fmla="*/ 389936 w 451010"/>
              <a:gd name="connsiteY4" fmla="*/ 1099819 h 1099821"/>
              <a:gd name="connsiteX5" fmla="*/ 393816 w 451010"/>
              <a:gd name="connsiteY5" fmla="*/ 1099821 h 1099821"/>
              <a:gd name="connsiteX6" fmla="*/ 126254 w 451010"/>
              <a:gd name="connsiteY6" fmla="*/ 387894 h 1099821"/>
              <a:gd name="connsiteX7" fmla="*/ 0 w 451010"/>
              <a:gd name="connsiteY7" fmla="*/ 441091 h 1099821"/>
              <a:gd name="connsiteX0" fmla="*/ 0 w 451010"/>
              <a:gd name="connsiteY0" fmla="*/ 441091 h 1099821"/>
              <a:gd name="connsiteX1" fmla="*/ 281846 w 451010"/>
              <a:gd name="connsiteY1" fmla="*/ 0 h 1099821"/>
              <a:gd name="connsiteX2" fmla="*/ 451010 w 451010"/>
              <a:gd name="connsiteY2" fmla="*/ 518663 h 1099821"/>
              <a:gd name="connsiteX3" fmla="*/ 313104 w 451010"/>
              <a:gd name="connsiteY3" fmla="*/ 410925 h 1099821"/>
              <a:gd name="connsiteX4" fmla="*/ 389936 w 451010"/>
              <a:gd name="connsiteY4" fmla="*/ 1099819 h 1099821"/>
              <a:gd name="connsiteX5" fmla="*/ 393816 w 451010"/>
              <a:gd name="connsiteY5" fmla="*/ 1099821 h 1099821"/>
              <a:gd name="connsiteX6" fmla="*/ 152099 w 451010"/>
              <a:gd name="connsiteY6" fmla="*/ 387894 h 1099821"/>
              <a:gd name="connsiteX7" fmla="*/ 0 w 451010"/>
              <a:gd name="connsiteY7" fmla="*/ 441091 h 109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010" h="1099821">
                <a:moveTo>
                  <a:pt x="0" y="441091"/>
                </a:moveTo>
                <a:lnTo>
                  <a:pt x="281846" y="0"/>
                </a:lnTo>
                <a:lnTo>
                  <a:pt x="451010" y="518663"/>
                </a:lnTo>
                <a:lnTo>
                  <a:pt x="313104" y="410925"/>
                </a:lnTo>
                <a:cubicBezTo>
                  <a:pt x="281436" y="649941"/>
                  <a:pt x="219724" y="789550"/>
                  <a:pt x="389936" y="1099819"/>
                </a:cubicBezTo>
                <a:lnTo>
                  <a:pt x="393816" y="1099821"/>
                </a:lnTo>
                <a:cubicBezTo>
                  <a:pt x="69223" y="777676"/>
                  <a:pt x="144182" y="567535"/>
                  <a:pt x="152099" y="387894"/>
                </a:cubicBezTo>
                <a:lnTo>
                  <a:pt x="0" y="441091"/>
                </a:lnTo>
                <a:close/>
              </a:path>
            </a:pathLst>
          </a:custGeom>
          <a:solidFill>
            <a:srgbClr val="CCCCFF"/>
          </a:solidFill>
          <a:ln w="12700">
            <a:solidFill>
              <a:srgbClr val="9966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上矢印 61"/>
          <p:cNvSpPr/>
          <p:nvPr/>
        </p:nvSpPr>
        <p:spPr>
          <a:xfrm>
            <a:off x="1980091" y="1941352"/>
            <a:ext cx="360000" cy="504000"/>
          </a:xfrm>
          <a:custGeom>
            <a:avLst/>
            <a:gdLst>
              <a:gd name="connsiteX0" fmla="*/ 0 w 627456"/>
              <a:gd name="connsiteY0" fmla="*/ 428703 h 1062627"/>
              <a:gd name="connsiteX1" fmla="*/ 313728 w 627456"/>
              <a:gd name="connsiteY1" fmla="*/ 0 h 1062627"/>
              <a:gd name="connsiteX2" fmla="*/ 627456 w 627456"/>
              <a:gd name="connsiteY2" fmla="*/ 428703 h 1062627"/>
              <a:gd name="connsiteX3" fmla="*/ 424603 w 627456"/>
              <a:gd name="connsiteY3" fmla="*/ 428703 h 1062627"/>
              <a:gd name="connsiteX4" fmla="*/ 424603 w 627456"/>
              <a:gd name="connsiteY4" fmla="*/ 1062627 h 1062627"/>
              <a:gd name="connsiteX5" fmla="*/ 202853 w 627456"/>
              <a:gd name="connsiteY5" fmla="*/ 1062627 h 1062627"/>
              <a:gd name="connsiteX6" fmla="*/ 202853 w 627456"/>
              <a:gd name="connsiteY6" fmla="*/ 428703 h 1062627"/>
              <a:gd name="connsiteX7" fmla="*/ 0 w 627456"/>
              <a:gd name="connsiteY7" fmla="*/ 428703 h 1062627"/>
              <a:gd name="connsiteX0" fmla="*/ 0 w 627456"/>
              <a:gd name="connsiteY0" fmla="*/ 428703 h 1074503"/>
              <a:gd name="connsiteX1" fmla="*/ 313728 w 627456"/>
              <a:gd name="connsiteY1" fmla="*/ 0 h 1074503"/>
              <a:gd name="connsiteX2" fmla="*/ 627456 w 627456"/>
              <a:gd name="connsiteY2" fmla="*/ 428703 h 1074503"/>
              <a:gd name="connsiteX3" fmla="*/ 424603 w 627456"/>
              <a:gd name="connsiteY3" fmla="*/ 428703 h 1074503"/>
              <a:gd name="connsiteX4" fmla="*/ 424603 w 627456"/>
              <a:gd name="connsiteY4" fmla="*/ 1062627 h 1074503"/>
              <a:gd name="connsiteX5" fmla="*/ 428484 w 627456"/>
              <a:gd name="connsiteY5" fmla="*/ 1074503 h 1074503"/>
              <a:gd name="connsiteX6" fmla="*/ 202853 w 627456"/>
              <a:gd name="connsiteY6" fmla="*/ 428703 h 1074503"/>
              <a:gd name="connsiteX7" fmla="*/ 0 w 627456"/>
              <a:gd name="connsiteY7" fmla="*/ 428703 h 1074503"/>
              <a:gd name="connsiteX0" fmla="*/ 0 w 627456"/>
              <a:gd name="connsiteY0" fmla="*/ 428703 h 1074503"/>
              <a:gd name="connsiteX1" fmla="*/ 313728 w 627456"/>
              <a:gd name="connsiteY1" fmla="*/ 0 h 1074503"/>
              <a:gd name="connsiteX2" fmla="*/ 627456 w 627456"/>
              <a:gd name="connsiteY2" fmla="*/ 428703 h 1074503"/>
              <a:gd name="connsiteX3" fmla="*/ 424603 w 627456"/>
              <a:gd name="connsiteY3" fmla="*/ 428703 h 1074503"/>
              <a:gd name="connsiteX4" fmla="*/ 424603 w 627456"/>
              <a:gd name="connsiteY4" fmla="*/ 1062627 h 1074503"/>
              <a:gd name="connsiteX5" fmla="*/ 428484 w 627456"/>
              <a:gd name="connsiteY5" fmla="*/ 1074503 h 1074503"/>
              <a:gd name="connsiteX6" fmla="*/ 202853 w 627456"/>
              <a:gd name="connsiteY6" fmla="*/ 428703 h 1074503"/>
              <a:gd name="connsiteX7" fmla="*/ 0 w 627456"/>
              <a:gd name="connsiteY7" fmla="*/ 428703 h 1074503"/>
              <a:gd name="connsiteX0" fmla="*/ 0 w 627456"/>
              <a:gd name="connsiteY0" fmla="*/ 428703 h 1074503"/>
              <a:gd name="connsiteX1" fmla="*/ 313728 w 627456"/>
              <a:gd name="connsiteY1" fmla="*/ 0 h 1074503"/>
              <a:gd name="connsiteX2" fmla="*/ 627456 w 627456"/>
              <a:gd name="connsiteY2" fmla="*/ 428703 h 1074503"/>
              <a:gd name="connsiteX3" fmla="*/ 424603 w 627456"/>
              <a:gd name="connsiteY3" fmla="*/ 428703 h 1074503"/>
              <a:gd name="connsiteX4" fmla="*/ 424603 w 627456"/>
              <a:gd name="connsiteY4" fmla="*/ 1062627 h 1074503"/>
              <a:gd name="connsiteX5" fmla="*/ 428484 w 627456"/>
              <a:gd name="connsiteY5" fmla="*/ 1074503 h 1074503"/>
              <a:gd name="connsiteX6" fmla="*/ 202853 w 627456"/>
              <a:gd name="connsiteY6" fmla="*/ 428703 h 1074503"/>
              <a:gd name="connsiteX7" fmla="*/ 0 w 627456"/>
              <a:gd name="connsiteY7" fmla="*/ 428703 h 1074503"/>
              <a:gd name="connsiteX0" fmla="*/ 0 w 627456"/>
              <a:gd name="connsiteY0" fmla="*/ 428703 h 1062628"/>
              <a:gd name="connsiteX1" fmla="*/ 313728 w 627456"/>
              <a:gd name="connsiteY1" fmla="*/ 0 h 1062628"/>
              <a:gd name="connsiteX2" fmla="*/ 627456 w 627456"/>
              <a:gd name="connsiteY2" fmla="*/ 428703 h 1062628"/>
              <a:gd name="connsiteX3" fmla="*/ 424603 w 627456"/>
              <a:gd name="connsiteY3" fmla="*/ 428703 h 1062628"/>
              <a:gd name="connsiteX4" fmla="*/ 424603 w 627456"/>
              <a:gd name="connsiteY4" fmla="*/ 1062627 h 1062628"/>
              <a:gd name="connsiteX5" fmla="*/ 535362 w 627456"/>
              <a:gd name="connsiteY5" fmla="*/ 1062628 h 1062628"/>
              <a:gd name="connsiteX6" fmla="*/ 202853 w 627456"/>
              <a:gd name="connsiteY6" fmla="*/ 428703 h 1062628"/>
              <a:gd name="connsiteX7" fmla="*/ 0 w 627456"/>
              <a:gd name="connsiteY7" fmla="*/ 428703 h 1062628"/>
              <a:gd name="connsiteX0" fmla="*/ 0 w 627456"/>
              <a:gd name="connsiteY0" fmla="*/ 428703 h 1074502"/>
              <a:gd name="connsiteX1" fmla="*/ 313728 w 627456"/>
              <a:gd name="connsiteY1" fmla="*/ 0 h 1074502"/>
              <a:gd name="connsiteX2" fmla="*/ 627456 w 627456"/>
              <a:gd name="connsiteY2" fmla="*/ 428703 h 1074502"/>
              <a:gd name="connsiteX3" fmla="*/ 424603 w 627456"/>
              <a:gd name="connsiteY3" fmla="*/ 428703 h 1074502"/>
              <a:gd name="connsiteX4" fmla="*/ 507730 w 627456"/>
              <a:gd name="connsiteY4" fmla="*/ 1074502 h 1074502"/>
              <a:gd name="connsiteX5" fmla="*/ 535362 w 627456"/>
              <a:gd name="connsiteY5" fmla="*/ 1062628 h 1074502"/>
              <a:gd name="connsiteX6" fmla="*/ 202853 w 627456"/>
              <a:gd name="connsiteY6" fmla="*/ 428703 h 1074502"/>
              <a:gd name="connsiteX7" fmla="*/ 0 w 627456"/>
              <a:gd name="connsiteY7" fmla="*/ 428703 h 1074502"/>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35362 w 627456"/>
              <a:gd name="connsiteY5" fmla="*/ 1086379 h 1086379"/>
              <a:gd name="connsiteX6" fmla="*/ 202853 w 627456"/>
              <a:gd name="connsiteY6" fmla="*/ 428703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202853 w 627456"/>
              <a:gd name="connsiteY6" fmla="*/ 428703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202853 w 627456"/>
              <a:gd name="connsiteY6" fmla="*/ 428703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179102 w 627456"/>
              <a:gd name="connsiteY6" fmla="*/ 440579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179102 w 627456"/>
              <a:gd name="connsiteY6" fmla="*/ 440579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179102 w 627456"/>
              <a:gd name="connsiteY6" fmla="*/ 440579 h 1086379"/>
              <a:gd name="connsiteX7" fmla="*/ 0 w 627456"/>
              <a:gd name="connsiteY7" fmla="*/ 428703 h 1086379"/>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511610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511610 w 627456"/>
              <a:gd name="connsiteY5" fmla="*/ 1074504 h 1074504"/>
              <a:gd name="connsiteX6" fmla="*/ 218203 w 627456"/>
              <a:gd name="connsiteY6" fmla="*/ 375936 h 1074504"/>
              <a:gd name="connsiteX7" fmla="*/ 0 w 627456"/>
              <a:gd name="connsiteY7" fmla="*/ 428703 h 1074504"/>
              <a:gd name="connsiteX0" fmla="*/ 0 w 578580"/>
              <a:gd name="connsiteY0" fmla="*/ 482572 h 1074504"/>
              <a:gd name="connsiteX1" fmla="*/ 264852 w 578580"/>
              <a:gd name="connsiteY1" fmla="*/ 0 h 1074504"/>
              <a:gd name="connsiteX2" fmla="*/ 578580 w 578580"/>
              <a:gd name="connsiteY2" fmla="*/ 428703 h 1074504"/>
              <a:gd name="connsiteX3" fmla="*/ 375727 w 578580"/>
              <a:gd name="connsiteY3" fmla="*/ 428703 h 1074504"/>
              <a:gd name="connsiteX4" fmla="*/ 458854 w 578580"/>
              <a:gd name="connsiteY4" fmla="*/ 1074502 h 1074504"/>
              <a:gd name="connsiteX5" fmla="*/ 462734 w 578580"/>
              <a:gd name="connsiteY5" fmla="*/ 1074504 h 1074504"/>
              <a:gd name="connsiteX6" fmla="*/ 169327 w 578580"/>
              <a:gd name="connsiteY6" fmla="*/ 375936 h 1074504"/>
              <a:gd name="connsiteX7" fmla="*/ 0 w 578580"/>
              <a:gd name="connsiteY7" fmla="*/ 482572 h 1074504"/>
              <a:gd name="connsiteX0" fmla="*/ 0 w 578580"/>
              <a:gd name="connsiteY0" fmla="*/ 482572 h 1074504"/>
              <a:gd name="connsiteX1" fmla="*/ 264852 w 578580"/>
              <a:gd name="connsiteY1" fmla="*/ 0 h 1074504"/>
              <a:gd name="connsiteX2" fmla="*/ 578580 w 578580"/>
              <a:gd name="connsiteY2" fmla="*/ 428703 h 1074504"/>
              <a:gd name="connsiteX3" fmla="*/ 356178 w 578580"/>
              <a:gd name="connsiteY3" fmla="*/ 385608 h 1074504"/>
              <a:gd name="connsiteX4" fmla="*/ 458854 w 578580"/>
              <a:gd name="connsiteY4" fmla="*/ 1074502 h 1074504"/>
              <a:gd name="connsiteX5" fmla="*/ 462734 w 578580"/>
              <a:gd name="connsiteY5" fmla="*/ 1074504 h 1074504"/>
              <a:gd name="connsiteX6" fmla="*/ 169327 w 578580"/>
              <a:gd name="connsiteY6" fmla="*/ 375936 h 1074504"/>
              <a:gd name="connsiteX7" fmla="*/ 0 w 578580"/>
              <a:gd name="connsiteY7" fmla="*/ 482572 h 1074504"/>
              <a:gd name="connsiteX0" fmla="*/ 0 w 559029"/>
              <a:gd name="connsiteY0" fmla="*/ 482572 h 1074504"/>
              <a:gd name="connsiteX1" fmla="*/ 264852 w 559029"/>
              <a:gd name="connsiteY1" fmla="*/ 0 h 1074504"/>
              <a:gd name="connsiteX2" fmla="*/ 559029 w 559029"/>
              <a:gd name="connsiteY2" fmla="*/ 504119 h 1074504"/>
              <a:gd name="connsiteX3" fmla="*/ 356178 w 559029"/>
              <a:gd name="connsiteY3" fmla="*/ 385608 h 1074504"/>
              <a:gd name="connsiteX4" fmla="*/ 458854 w 559029"/>
              <a:gd name="connsiteY4" fmla="*/ 1074502 h 1074504"/>
              <a:gd name="connsiteX5" fmla="*/ 462734 w 559029"/>
              <a:gd name="connsiteY5" fmla="*/ 1074504 h 1074504"/>
              <a:gd name="connsiteX6" fmla="*/ 169327 w 559029"/>
              <a:gd name="connsiteY6" fmla="*/ 375936 h 1074504"/>
              <a:gd name="connsiteX7" fmla="*/ 0 w 559029"/>
              <a:gd name="connsiteY7" fmla="*/ 482572 h 1074504"/>
              <a:gd name="connsiteX0" fmla="*/ 0 w 519928"/>
              <a:gd name="connsiteY0" fmla="*/ 482572 h 1074504"/>
              <a:gd name="connsiteX1" fmla="*/ 264852 w 519928"/>
              <a:gd name="connsiteY1" fmla="*/ 0 h 1074504"/>
              <a:gd name="connsiteX2" fmla="*/ 519928 w 519928"/>
              <a:gd name="connsiteY2" fmla="*/ 493346 h 1074504"/>
              <a:gd name="connsiteX3" fmla="*/ 356178 w 519928"/>
              <a:gd name="connsiteY3" fmla="*/ 385608 h 1074504"/>
              <a:gd name="connsiteX4" fmla="*/ 458854 w 519928"/>
              <a:gd name="connsiteY4" fmla="*/ 1074502 h 1074504"/>
              <a:gd name="connsiteX5" fmla="*/ 462734 w 519928"/>
              <a:gd name="connsiteY5" fmla="*/ 1074504 h 1074504"/>
              <a:gd name="connsiteX6" fmla="*/ 169327 w 519928"/>
              <a:gd name="connsiteY6" fmla="*/ 375936 h 1074504"/>
              <a:gd name="connsiteX7" fmla="*/ 0 w 519928"/>
              <a:gd name="connsiteY7" fmla="*/ 482572 h 1074504"/>
              <a:gd name="connsiteX0" fmla="*/ 0 w 519928"/>
              <a:gd name="connsiteY0" fmla="*/ 507889 h 1099821"/>
              <a:gd name="connsiteX1" fmla="*/ 316304 w 519928"/>
              <a:gd name="connsiteY1" fmla="*/ 0 h 1099821"/>
              <a:gd name="connsiteX2" fmla="*/ 519928 w 519928"/>
              <a:gd name="connsiteY2" fmla="*/ 518663 h 1099821"/>
              <a:gd name="connsiteX3" fmla="*/ 356178 w 519928"/>
              <a:gd name="connsiteY3" fmla="*/ 410925 h 1099821"/>
              <a:gd name="connsiteX4" fmla="*/ 458854 w 519928"/>
              <a:gd name="connsiteY4" fmla="*/ 1099819 h 1099821"/>
              <a:gd name="connsiteX5" fmla="*/ 462734 w 519928"/>
              <a:gd name="connsiteY5" fmla="*/ 1099821 h 1099821"/>
              <a:gd name="connsiteX6" fmla="*/ 169327 w 519928"/>
              <a:gd name="connsiteY6" fmla="*/ 401253 h 1099821"/>
              <a:gd name="connsiteX7" fmla="*/ 0 w 519928"/>
              <a:gd name="connsiteY7" fmla="*/ 507889 h 1099821"/>
              <a:gd name="connsiteX0" fmla="*/ 0 w 519928"/>
              <a:gd name="connsiteY0" fmla="*/ 507889 h 1099821"/>
              <a:gd name="connsiteX1" fmla="*/ 316304 w 519928"/>
              <a:gd name="connsiteY1" fmla="*/ 0 h 1099821"/>
              <a:gd name="connsiteX2" fmla="*/ 519928 w 519928"/>
              <a:gd name="connsiteY2" fmla="*/ 518663 h 1099821"/>
              <a:gd name="connsiteX3" fmla="*/ 356178 w 519928"/>
              <a:gd name="connsiteY3" fmla="*/ 410925 h 1099821"/>
              <a:gd name="connsiteX4" fmla="*/ 458854 w 519928"/>
              <a:gd name="connsiteY4" fmla="*/ 1099819 h 1099821"/>
              <a:gd name="connsiteX5" fmla="*/ 462734 w 519928"/>
              <a:gd name="connsiteY5" fmla="*/ 1099821 h 1099821"/>
              <a:gd name="connsiteX6" fmla="*/ 195172 w 519928"/>
              <a:gd name="connsiteY6" fmla="*/ 387894 h 1099821"/>
              <a:gd name="connsiteX7" fmla="*/ 0 w 519928"/>
              <a:gd name="connsiteY7" fmla="*/ 507889 h 1099821"/>
              <a:gd name="connsiteX0" fmla="*/ 0 w 485469"/>
              <a:gd name="connsiteY0" fmla="*/ 494530 h 1099821"/>
              <a:gd name="connsiteX1" fmla="*/ 281845 w 485469"/>
              <a:gd name="connsiteY1" fmla="*/ 0 h 1099821"/>
              <a:gd name="connsiteX2" fmla="*/ 485469 w 485469"/>
              <a:gd name="connsiteY2" fmla="*/ 518663 h 1099821"/>
              <a:gd name="connsiteX3" fmla="*/ 321719 w 485469"/>
              <a:gd name="connsiteY3" fmla="*/ 410925 h 1099821"/>
              <a:gd name="connsiteX4" fmla="*/ 424395 w 485469"/>
              <a:gd name="connsiteY4" fmla="*/ 1099819 h 1099821"/>
              <a:gd name="connsiteX5" fmla="*/ 428275 w 485469"/>
              <a:gd name="connsiteY5" fmla="*/ 1099821 h 1099821"/>
              <a:gd name="connsiteX6" fmla="*/ 160713 w 485469"/>
              <a:gd name="connsiteY6" fmla="*/ 387894 h 1099821"/>
              <a:gd name="connsiteX7" fmla="*/ 0 w 485469"/>
              <a:gd name="connsiteY7" fmla="*/ 494530 h 1099821"/>
              <a:gd name="connsiteX0" fmla="*/ 0 w 485469"/>
              <a:gd name="connsiteY0" fmla="*/ 494530 h 1099821"/>
              <a:gd name="connsiteX1" fmla="*/ 316305 w 485469"/>
              <a:gd name="connsiteY1" fmla="*/ 0 h 1099821"/>
              <a:gd name="connsiteX2" fmla="*/ 485469 w 485469"/>
              <a:gd name="connsiteY2" fmla="*/ 518663 h 1099821"/>
              <a:gd name="connsiteX3" fmla="*/ 321719 w 485469"/>
              <a:gd name="connsiteY3" fmla="*/ 410925 h 1099821"/>
              <a:gd name="connsiteX4" fmla="*/ 424395 w 485469"/>
              <a:gd name="connsiteY4" fmla="*/ 1099819 h 1099821"/>
              <a:gd name="connsiteX5" fmla="*/ 428275 w 485469"/>
              <a:gd name="connsiteY5" fmla="*/ 1099821 h 1099821"/>
              <a:gd name="connsiteX6" fmla="*/ 160713 w 485469"/>
              <a:gd name="connsiteY6" fmla="*/ 387894 h 1099821"/>
              <a:gd name="connsiteX7" fmla="*/ 0 w 485469"/>
              <a:gd name="connsiteY7" fmla="*/ 494530 h 1099821"/>
              <a:gd name="connsiteX0" fmla="*/ 0 w 485469"/>
              <a:gd name="connsiteY0" fmla="*/ 494530 h 1099821"/>
              <a:gd name="connsiteX1" fmla="*/ 316305 w 485469"/>
              <a:gd name="connsiteY1" fmla="*/ 0 h 1099821"/>
              <a:gd name="connsiteX2" fmla="*/ 485469 w 485469"/>
              <a:gd name="connsiteY2" fmla="*/ 518663 h 1099821"/>
              <a:gd name="connsiteX3" fmla="*/ 347563 w 485469"/>
              <a:gd name="connsiteY3" fmla="*/ 410925 h 1099821"/>
              <a:gd name="connsiteX4" fmla="*/ 424395 w 485469"/>
              <a:gd name="connsiteY4" fmla="*/ 1099819 h 1099821"/>
              <a:gd name="connsiteX5" fmla="*/ 428275 w 485469"/>
              <a:gd name="connsiteY5" fmla="*/ 1099821 h 1099821"/>
              <a:gd name="connsiteX6" fmla="*/ 160713 w 485469"/>
              <a:gd name="connsiteY6" fmla="*/ 387894 h 1099821"/>
              <a:gd name="connsiteX7" fmla="*/ 0 w 485469"/>
              <a:gd name="connsiteY7" fmla="*/ 494530 h 1099821"/>
              <a:gd name="connsiteX0" fmla="*/ 0 w 451010"/>
              <a:gd name="connsiteY0" fmla="*/ 441091 h 1099821"/>
              <a:gd name="connsiteX1" fmla="*/ 281846 w 451010"/>
              <a:gd name="connsiteY1" fmla="*/ 0 h 1099821"/>
              <a:gd name="connsiteX2" fmla="*/ 451010 w 451010"/>
              <a:gd name="connsiteY2" fmla="*/ 518663 h 1099821"/>
              <a:gd name="connsiteX3" fmla="*/ 313104 w 451010"/>
              <a:gd name="connsiteY3" fmla="*/ 410925 h 1099821"/>
              <a:gd name="connsiteX4" fmla="*/ 389936 w 451010"/>
              <a:gd name="connsiteY4" fmla="*/ 1099819 h 1099821"/>
              <a:gd name="connsiteX5" fmla="*/ 393816 w 451010"/>
              <a:gd name="connsiteY5" fmla="*/ 1099821 h 1099821"/>
              <a:gd name="connsiteX6" fmla="*/ 126254 w 451010"/>
              <a:gd name="connsiteY6" fmla="*/ 387894 h 1099821"/>
              <a:gd name="connsiteX7" fmla="*/ 0 w 451010"/>
              <a:gd name="connsiteY7" fmla="*/ 441091 h 1099821"/>
              <a:gd name="connsiteX0" fmla="*/ 0 w 451010"/>
              <a:gd name="connsiteY0" fmla="*/ 441091 h 1099821"/>
              <a:gd name="connsiteX1" fmla="*/ 281846 w 451010"/>
              <a:gd name="connsiteY1" fmla="*/ 0 h 1099821"/>
              <a:gd name="connsiteX2" fmla="*/ 451010 w 451010"/>
              <a:gd name="connsiteY2" fmla="*/ 518663 h 1099821"/>
              <a:gd name="connsiteX3" fmla="*/ 313104 w 451010"/>
              <a:gd name="connsiteY3" fmla="*/ 410925 h 1099821"/>
              <a:gd name="connsiteX4" fmla="*/ 389936 w 451010"/>
              <a:gd name="connsiteY4" fmla="*/ 1099819 h 1099821"/>
              <a:gd name="connsiteX5" fmla="*/ 393816 w 451010"/>
              <a:gd name="connsiteY5" fmla="*/ 1099821 h 1099821"/>
              <a:gd name="connsiteX6" fmla="*/ 152099 w 451010"/>
              <a:gd name="connsiteY6" fmla="*/ 387894 h 1099821"/>
              <a:gd name="connsiteX7" fmla="*/ 0 w 451010"/>
              <a:gd name="connsiteY7" fmla="*/ 441091 h 109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010" h="1099821">
                <a:moveTo>
                  <a:pt x="0" y="441091"/>
                </a:moveTo>
                <a:lnTo>
                  <a:pt x="281846" y="0"/>
                </a:lnTo>
                <a:lnTo>
                  <a:pt x="451010" y="518663"/>
                </a:lnTo>
                <a:lnTo>
                  <a:pt x="313104" y="410925"/>
                </a:lnTo>
                <a:cubicBezTo>
                  <a:pt x="281436" y="649941"/>
                  <a:pt x="219724" y="789550"/>
                  <a:pt x="389936" y="1099819"/>
                </a:cubicBezTo>
                <a:lnTo>
                  <a:pt x="393816" y="1099821"/>
                </a:lnTo>
                <a:cubicBezTo>
                  <a:pt x="69223" y="777676"/>
                  <a:pt x="144182" y="567535"/>
                  <a:pt x="152099" y="387894"/>
                </a:cubicBezTo>
                <a:lnTo>
                  <a:pt x="0" y="441091"/>
                </a:lnTo>
                <a:close/>
              </a:path>
            </a:pathLst>
          </a:custGeom>
          <a:solidFill>
            <a:srgbClr val="CCCCFF"/>
          </a:solidFill>
          <a:ln w="12700">
            <a:solidFill>
              <a:srgbClr val="9966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上矢印 61"/>
          <p:cNvSpPr/>
          <p:nvPr/>
        </p:nvSpPr>
        <p:spPr>
          <a:xfrm flipH="1" flipV="1">
            <a:off x="2376175" y="1941352"/>
            <a:ext cx="360000" cy="504000"/>
          </a:xfrm>
          <a:custGeom>
            <a:avLst/>
            <a:gdLst>
              <a:gd name="connsiteX0" fmla="*/ 0 w 627456"/>
              <a:gd name="connsiteY0" fmla="*/ 428703 h 1062627"/>
              <a:gd name="connsiteX1" fmla="*/ 313728 w 627456"/>
              <a:gd name="connsiteY1" fmla="*/ 0 h 1062627"/>
              <a:gd name="connsiteX2" fmla="*/ 627456 w 627456"/>
              <a:gd name="connsiteY2" fmla="*/ 428703 h 1062627"/>
              <a:gd name="connsiteX3" fmla="*/ 424603 w 627456"/>
              <a:gd name="connsiteY3" fmla="*/ 428703 h 1062627"/>
              <a:gd name="connsiteX4" fmla="*/ 424603 w 627456"/>
              <a:gd name="connsiteY4" fmla="*/ 1062627 h 1062627"/>
              <a:gd name="connsiteX5" fmla="*/ 202853 w 627456"/>
              <a:gd name="connsiteY5" fmla="*/ 1062627 h 1062627"/>
              <a:gd name="connsiteX6" fmla="*/ 202853 w 627456"/>
              <a:gd name="connsiteY6" fmla="*/ 428703 h 1062627"/>
              <a:gd name="connsiteX7" fmla="*/ 0 w 627456"/>
              <a:gd name="connsiteY7" fmla="*/ 428703 h 1062627"/>
              <a:gd name="connsiteX0" fmla="*/ 0 w 627456"/>
              <a:gd name="connsiteY0" fmla="*/ 428703 h 1074503"/>
              <a:gd name="connsiteX1" fmla="*/ 313728 w 627456"/>
              <a:gd name="connsiteY1" fmla="*/ 0 h 1074503"/>
              <a:gd name="connsiteX2" fmla="*/ 627456 w 627456"/>
              <a:gd name="connsiteY2" fmla="*/ 428703 h 1074503"/>
              <a:gd name="connsiteX3" fmla="*/ 424603 w 627456"/>
              <a:gd name="connsiteY3" fmla="*/ 428703 h 1074503"/>
              <a:gd name="connsiteX4" fmla="*/ 424603 w 627456"/>
              <a:gd name="connsiteY4" fmla="*/ 1062627 h 1074503"/>
              <a:gd name="connsiteX5" fmla="*/ 428484 w 627456"/>
              <a:gd name="connsiteY5" fmla="*/ 1074503 h 1074503"/>
              <a:gd name="connsiteX6" fmla="*/ 202853 w 627456"/>
              <a:gd name="connsiteY6" fmla="*/ 428703 h 1074503"/>
              <a:gd name="connsiteX7" fmla="*/ 0 w 627456"/>
              <a:gd name="connsiteY7" fmla="*/ 428703 h 1074503"/>
              <a:gd name="connsiteX0" fmla="*/ 0 w 627456"/>
              <a:gd name="connsiteY0" fmla="*/ 428703 h 1074503"/>
              <a:gd name="connsiteX1" fmla="*/ 313728 w 627456"/>
              <a:gd name="connsiteY1" fmla="*/ 0 h 1074503"/>
              <a:gd name="connsiteX2" fmla="*/ 627456 w 627456"/>
              <a:gd name="connsiteY2" fmla="*/ 428703 h 1074503"/>
              <a:gd name="connsiteX3" fmla="*/ 424603 w 627456"/>
              <a:gd name="connsiteY3" fmla="*/ 428703 h 1074503"/>
              <a:gd name="connsiteX4" fmla="*/ 424603 w 627456"/>
              <a:gd name="connsiteY4" fmla="*/ 1062627 h 1074503"/>
              <a:gd name="connsiteX5" fmla="*/ 428484 w 627456"/>
              <a:gd name="connsiteY5" fmla="*/ 1074503 h 1074503"/>
              <a:gd name="connsiteX6" fmla="*/ 202853 w 627456"/>
              <a:gd name="connsiteY6" fmla="*/ 428703 h 1074503"/>
              <a:gd name="connsiteX7" fmla="*/ 0 w 627456"/>
              <a:gd name="connsiteY7" fmla="*/ 428703 h 1074503"/>
              <a:gd name="connsiteX0" fmla="*/ 0 w 627456"/>
              <a:gd name="connsiteY0" fmla="*/ 428703 h 1074503"/>
              <a:gd name="connsiteX1" fmla="*/ 313728 w 627456"/>
              <a:gd name="connsiteY1" fmla="*/ 0 h 1074503"/>
              <a:gd name="connsiteX2" fmla="*/ 627456 w 627456"/>
              <a:gd name="connsiteY2" fmla="*/ 428703 h 1074503"/>
              <a:gd name="connsiteX3" fmla="*/ 424603 w 627456"/>
              <a:gd name="connsiteY3" fmla="*/ 428703 h 1074503"/>
              <a:gd name="connsiteX4" fmla="*/ 424603 w 627456"/>
              <a:gd name="connsiteY4" fmla="*/ 1062627 h 1074503"/>
              <a:gd name="connsiteX5" fmla="*/ 428484 w 627456"/>
              <a:gd name="connsiteY5" fmla="*/ 1074503 h 1074503"/>
              <a:gd name="connsiteX6" fmla="*/ 202853 w 627456"/>
              <a:gd name="connsiteY6" fmla="*/ 428703 h 1074503"/>
              <a:gd name="connsiteX7" fmla="*/ 0 w 627456"/>
              <a:gd name="connsiteY7" fmla="*/ 428703 h 1074503"/>
              <a:gd name="connsiteX0" fmla="*/ 0 w 627456"/>
              <a:gd name="connsiteY0" fmla="*/ 428703 h 1062628"/>
              <a:gd name="connsiteX1" fmla="*/ 313728 w 627456"/>
              <a:gd name="connsiteY1" fmla="*/ 0 h 1062628"/>
              <a:gd name="connsiteX2" fmla="*/ 627456 w 627456"/>
              <a:gd name="connsiteY2" fmla="*/ 428703 h 1062628"/>
              <a:gd name="connsiteX3" fmla="*/ 424603 w 627456"/>
              <a:gd name="connsiteY3" fmla="*/ 428703 h 1062628"/>
              <a:gd name="connsiteX4" fmla="*/ 424603 w 627456"/>
              <a:gd name="connsiteY4" fmla="*/ 1062627 h 1062628"/>
              <a:gd name="connsiteX5" fmla="*/ 535362 w 627456"/>
              <a:gd name="connsiteY5" fmla="*/ 1062628 h 1062628"/>
              <a:gd name="connsiteX6" fmla="*/ 202853 w 627456"/>
              <a:gd name="connsiteY6" fmla="*/ 428703 h 1062628"/>
              <a:gd name="connsiteX7" fmla="*/ 0 w 627456"/>
              <a:gd name="connsiteY7" fmla="*/ 428703 h 1062628"/>
              <a:gd name="connsiteX0" fmla="*/ 0 w 627456"/>
              <a:gd name="connsiteY0" fmla="*/ 428703 h 1074502"/>
              <a:gd name="connsiteX1" fmla="*/ 313728 w 627456"/>
              <a:gd name="connsiteY1" fmla="*/ 0 h 1074502"/>
              <a:gd name="connsiteX2" fmla="*/ 627456 w 627456"/>
              <a:gd name="connsiteY2" fmla="*/ 428703 h 1074502"/>
              <a:gd name="connsiteX3" fmla="*/ 424603 w 627456"/>
              <a:gd name="connsiteY3" fmla="*/ 428703 h 1074502"/>
              <a:gd name="connsiteX4" fmla="*/ 507730 w 627456"/>
              <a:gd name="connsiteY4" fmla="*/ 1074502 h 1074502"/>
              <a:gd name="connsiteX5" fmla="*/ 535362 w 627456"/>
              <a:gd name="connsiteY5" fmla="*/ 1062628 h 1074502"/>
              <a:gd name="connsiteX6" fmla="*/ 202853 w 627456"/>
              <a:gd name="connsiteY6" fmla="*/ 428703 h 1074502"/>
              <a:gd name="connsiteX7" fmla="*/ 0 w 627456"/>
              <a:gd name="connsiteY7" fmla="*/ 428703 h 1074502"/>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35362 w 627456"/>
              <a:gd name="connsiteY5" fmla="*/ 1086379 h 1086379"/>
              <a:gd name="connsiteX6" fmla="*/ 202853 w 627456"/>
              <a:gd name="connsiteY6" fmla="*/ 428703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202853 w 627456"/>
              <a:gd name="connsiteY6" fmla="*/ 428703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202853 w 627456"/>
              <a:gd name="connsiteY6" fmla="*/ 428703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179102 w 627456"/>
              <a:gd name="connsiteY6" fmla="*/ 440579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179102 w 627456"/>
              <a:gd name="connsiteY6" fmla="*/ 440579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179102 w 627456"/>
              <a:gd name="connsiteY6" fmla="*/ 440579 h 1086379"/>
              <a:gd name="connsiteX7" fmla="*/ 0 w 627456"/>
              <a:gd name="connsiteY7" fmla="*/ 428703 h 1086379"/>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511610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511610 w 627456"/>
              <a:gd name="connsiteY5" fmla="*/ 1074504 h 1074504"/>
              <a:gd name="connsiteX6" fmla="*/ 218203 w 627456"/>
              <a:gd name="connsiteY6" fmla="*/ 375936 h 1074504"/>
              <a:gd name="connsiteX7" fmla="*/ 0 w 627456"/>
              <a:gd name="connsiteY7" fmla="*/ 428703 h 1074504"/>
              <a:gd name="connsiteX0" fmla="*/ 0 w 578580"/>
              <a:gd name="connsiteY0" fmla="*/ 482572 h 1074504"/>
              <a:gd name="connsiteX1" fmla="*/ 264852 w 578580"/>
              <a:gd name="connsiteY1" fmla="*/ 0 h 1074504"/>
              <a:gd name="connsiteX2" fmla="*/ 578580 w 578580"/>
              <a:gd name="connsiteY2" fmla="*/ 428703 h 1074504"/>
              <a:gd name="connsiteX3" fmla="*/ 375727 w 578580"/>
              <a:gd name="connsiteY3" fmla="*/ 428703 h 1074504"/>
              <a:gd name="connsiteX4" fmla="*/ 458854 w 578580"/>
              <a:gd name="connsiteY4" fmla="*/ 1074502 h 1074504"/>
              <a:gd name="connsiteX5" fmla="*/ 462734 w 578580"/>
              <a:gd name="connsiteY5" fmla="*/ 1074504 h 1074504"/>
              <a:gd name="connsiteX6" fmla="*/ 169327 w 578580"/>
              <a:gd name="connsiteY6" fmla="*/ 375936 h 1074504"/>
              <a:gd name="connsiteX7" fmla="*/ 0 w 578580"/>
              <a:gd name="connsiteY7" fmla="*/ 482572 h 1074504"/>
              <a:gd name="connsiteX0" fmla="*/ 0 w 578580"/>
              <a:gd name="connsiteY0" fmla="*/ 482572 h 1074504"/>
              <a:gd name="connsiteX1" fmla="*/ 264852 w 578580"/>
              <a:gd name="connsiteY1" fmla="*/ 0 h 1074504"/>
              <a:gd name="connsiteX2" fmla="*/ 578580 w 578580"/>
              <a:gd name="connsiteY2" fmla="*/ 428703 h 1074504"/>
              <a:gd name="connsiteX3" fmla="*/ 356178 w 578580"/>
              <a:gd name="connsiteY3" fmla="*/ 385608 h 1074504"/>
              <a:gd name="connsiteX4" fmla="*/ 458854 w 578580"/>
              <a:gd name="connsiteY4" fmla="*/ 1074502 h 1074504"/>
              <a:gd name="connsiteX5" fmla="*/ 462734 w 578580"/>
              <a:gd name="connsiteY5" fmla="*/ 1074504 h 1074504"/>
              <a:gd name="connsiteX6" fmla="*/ 169327 w 578580"/>
              <a:gd name="connsiteY6" fmla="*/ 375936 h 1074504"/>
              <a:gd name="connsiteX7" fmla="*/ 0 w 578580"/>
              <a:gd name="connsiteY7" fmla="*/ 482572 h 1074504"/>
              <a:gd name="connsiteX0" fmla="*/ 0 w 559029"/>
              <a:gd name="connsiteY0" fmla="*/ 482572 h 1074504"/>
              <a:gd name="connsiteX1" fmla="*/ 264852 w 559029"/>
              <a:gd name="connsiteY1" fmla="*/ 0 h 1074504"/>
              <a:gd name="connsiteX2" fmla="*/ 559029 w 559029"/>
              <a:gd name="connsiteY2" fmla="*/ 504119 h 1074504"/>
              <a:gd name="connsiteX3" fmla="*/ 356178 w 559029"/>
              <a:gd name="connsiteY3" fmla="*/ 385608 h 1074504"/>
              <a:gd name="connsiteX4" fmla="*/ 458854 w 559029"/>
              <a:gd name="connsiteY4" fmla="*/ 1074502 h 1074504"/>
              <a:gd name="connsiteX5" fmla="*/ 462734 w 559029"/>
              <a:gd name="connsiteY5" fmla="*/ 1074504 h 1074504"/>
              <a:gd name="connsiteX6" fmla="*/ 169327 w 559029"/>
              <a:gd name="connsiteY6" fmla="*/ 375936 h 1074504"/>
              <a:gd name="connsiteX7" fmla="*/ 0 w 559029"/>
              <a:gd name="connsiteY7" fmla="*/ 482572 h 1074504"/>
              <a:gd name="connsiteX0" fmla="*/ 0 w 519928"/>
              <a:gd name="connsiteY0" fmla="*/ 482572 h 1074504"/>
              <a:gd name="connsiteX1" fmla="*/ 264852 w 519928"/>
              <a:gd name="connsiteY1" fmla="*/ 0 h 1074504"/>
              <a:gd name="connsiteX2" fmla="*/ 519928 w 519928"/>
              <a:gd name="connsiteY2" fmla="*/ 493346 h 1074504"/>
              <a:gd name="connsiteX3" fmla="*/ 356178 w 519928"/>
              <a:gd name="connsiteY3" fmla="*/ 385608 h 1074504"/>
              <a:gd name="connsiteX4" fmla="*/ 458854 w 519928"/>
              <a:gd name="connsiteY4" fmla="*/ 1074502 h 1074504"/>
              <a:gd name="connsiteX5" fmla="*/ 462734 w 519928"/>
              <a:gd name="connsiteY5" fmla="*/ 1074504 h 1074504"/>
              <a:gd name="connsiteX6" fmla="*/ 169327 w 519928"/>
              <a:gd name="connsiteY6" fmla="*/ 375936 h 1074504"/>
              <a:gd name="connsiteX7" fmla="*/ 0 w 519928"/>
              <a:gd name="connsiteY7" fmla="*/ 482572 h 1074504"/>
              <a:gd name="connsiteX0" fmla="*/ 0 w 519928"/>
              <a:gd name="connsiteY0" fmla="*/ 507889 h 1099821"/>
              <a:gd name="connsiteX1" fmla="*/ 316304 w 519928"/>
              <a:gd name="connsiteY1" fmla="*/ 0 h 1099821"/>
              <a:gd name="connsiteX2" fmla="*/ 519928 w 519928"/>
              <a:gd name="connsiteY2" fmla="*/ 518663 h 1099821"/>
              <a:gd name="connsiteX3" fmla="*/ 356178 w 519928"/>
              <a:gd name="connsiteY3" fmla="*/ 410925 h 1099821"/>
              <a:gd name="connsiteX4" fmla="*/ 458854 w 519928"/>
              <a:gd name="connsiteY4" fmla="*/ 1099819 h 1099821"/>
              <a:gd name="connsiteX5" fmla="*/ 462734 w 519928"/>
              <a:gd name="connsiteY5" fmla="*/ 1099821 h 1099821"/>
              <a:gd name="connsiteX6" fmla="*/ 169327 w 519928"/>
              <a:gd name="connsiteY6" fmla="*/ 401253 h 1099821"/>
              <a:gd name="connsiteX7" fmla="*/ 0 w 519928"/>
              <a:gd name="connsiteY7" fmla="*/ 507889 h 1099821"/>
              <a:gd name="connsiteX0" fmla="*/ 0 w 519928"/>
              <a:gd name="connsiteY0" fmla="*/ 507889 h 1099821"/>
              <a:gd name="connsiteX1" fmla="*/ 316304 w 519928"/>
              <a:gd name="connsiteY1" fmla="*/ 0 h 1099821"/>
              <a:gd name="connsiteX2" fmla="*/ 519928 w 519928"/>
              <a:gd name="connsiteY2" fmla="*/ 518663 h 1099821"/>
              <a:gd name="connsiteX3" fmla="*/ 356178 w 519928"/>
              <a:gd name="connsiteY3" fmla="*/ 410925 h 1099821"/>
              <a:gd name="connsiteX4" fmla="*/ 458854 w 519928"/>
              <a:gd name="connsiteY4" fmla="*/ 1099819 h 1099821"/>
              <a:gd name="connsiteX5" fmla="*/ 462734 w 519928"/>
              <a:gd name="connsiteY5" fmla="*/ 1099821 h 1099821"/>
              <a:gd name="connsiteX6" fmla="*/ 195172 w 519928"/>
              <a:gd name="connsiteY6" fmla="*/ 387894 h 1099821"/>
              <a:gd name="connsiteX7" fmla="*/ 0 w 519928"/>
              <a:gd name="connsiteY7" fmla="*/ 507889 h 1099821"/>
              <a:gd name="connsiteX0" fmla="*/ 0 w 485469"/>
              <a:gd name="connsiteY0" fmla="*/ 494530 h 1099821"/>
              <a:gd name="connsiteX1" fmla="*/ 281845 w 485469"/>
              <a:gd name="connsiteY1" fmla="*/ 0 h 1099821"/>
              <a:gd name="connsiteX2" fmla="*/ 485469 w 485469"/>
              <a:gd name="connsiteY2" fmla="*/ 518663 h 1099821"/>
              <a:gd name="connsiteX3" fmla="*/ 321719 w 485469"/>
              <a:gd name="connsiteY3" fmla="*/ 410925 h 1099821"/>
              <a:gd name="connsiteX4" fmla="*/ 424395 w 485469"/>
              <a:gd name="connsiteY4" fmla="*/ 1099819 h 1099821"/>
              <a:gd name="connsiteX5" fmla="*/ 428275 w 485469"/>
              <a:gd name="connsiteY5" fmla="*/ 1099821 h 1099821"/>
              <a:gd name="connsiteX6" fmla="*/ 160713 w 485469"/>
              <a:gd name="connsiteY6" fmla="*/ 387894 h 1099821"/>
              <a:gd name="connsiteX7" fmla="*/ 0 w 485469"/>
              <a:gd name="connsiteY7" fmla="*/ 494530 h 1099821"/>
              <a:gd name="connsiteX0" fmla="*/ 0 w 485469"/>
              <a:gd name="connsiteY0" fmla="*/ 494530 h 1099821"/>
              <a:gd name="connsiteX1" fmla="*/ 316305 w 485469"/>
              <a:gd name="connsiteY1" fmla="*/ 0 h 1099821"/>
              <a:gd name="connsiteX2" fmla="*/ 485469 w 485469"/>
              <a:gd name="connsiteY2" fmla="*/ 518663 h 1099821"/>
              <a:gd name="connsiteX3" fmla="*/ 321719 w 485469"/>
              <a:gd name="connsiteY3" fmla="*/ 410925 h 1099821"/>
              <a:gd name="connsiteX4" fmla="*/ 424395 w 485469"/>
              <a:gd name="connsiteY4" fmla="*/ 1099819 h 1099821"/>
              <a:gd name="connsiteX5" fmla="*/ 428275 w 485469"/>
              <a:gd name="connsiteY5" fmla="*/ 1099821 h 1099821"/>
              <a:gd name="connsiteX6" fmla="*/ 160713 w 485469"/>
              <a:gd name="connsiteY6" fmla="*/ 387894 h 1099821"/>
              <a:gd name="connsiteX7" fmla="*/ 0 w 485469"/>
              <a:gd name="connsiteY7" fmla="*/ 494530 h 1099821"/>
              <a:gd name="connsiteX0" fmla="*/ 0 w 485469"/>
              <a:gd name="connsiteY0" fmla="*/ 494530 h 1099821"/>
              <a:gd name="connsiteX1" fmla="*/ 316305 w 485469"/>
              <a:gd name="connsiteY1" fmla="*/ 0 h 1099821"/>
              <a:gd name="connsiteX2" fmla="*/ 485469 w 485469"/>
              <a:gd name="connsiteY2" fmla="*/ 518663 h 1099821"/>
              <a:gd name="connsiteX3" fmla="*/ 347563 w 485469"/>
              <a:gd name="connsiteY3" fmla="*/ 410925 h 1099821"/>
              <a:gd name="connsiteX4" fmla="*/ 424395 w 485469"/>
              <a:gd name="connsiteY4" fmla="*/ 1099819 h 1099821"/>
              <a:gd name="connsiteX5" fmla="*/ 428275 w 485469"/>
              <a:gd name="connsiteY5" fmla="*/ 1099821 h 1099821"/>
              <a:gd name="connsiteX6" fmla="*/ 160713 w 485469"/>
              <a:gd name="connsiteY6" fmla="*/ 387894 h 1099821"/>
              <a:gd name="connsiteX7" fmla="*/ 0 w 485469"/>
              <a:gd name="connsiteY7" fmla="*/ 494530 h 1099821"/>
              <a:gd name="connsiteX0" fmla="*/ 0 w 451010"/>
              <a:gd name="connsiteY0" fmla="*/ 441091 h 1099821"/>
              <a:gd name="connsiteX1" fmla="*/ 281846 w 451010"/>
              <a:gd name="connsiteY1" fmla="*/ 0 h 1099821"/>
              <a:gd name="connsiteX2" fmla="*/ 451010 w 451010"/>
              <a:gd name="connsiteY2" fmla="*/ 518663 h 1099821"/>
              <a:gd name="connsiteX3" fmla="*/ 313104 w 451010"/>
              <a:gd name="connsiteY3" fmla="*/ 410925 h 1099821"/>
              <a:gd name="connsiteX4" fmla="*/ 389936 w 451010"/>
              <a:gd name="connsiteY4" fmla="*/ 1099819 h 1099821"/>
              <a:gd name="connsiteX5" fmla="*/ 393816 w 451010"/>
              <a:gd name="connsiteY5" fmla="*/ 1099821 h 1099821"/>
              <a:gd name="connsiteX6" fmla="*/ 126254 w 451010"/>
              <a:gd name="connsiteY6" fmla="*/ 387894 h 1099821"/>
              <a:gd name="connsiteX7" fmla="*/ 0 w 451010"/>
              <a:gd name="connsiteY7" fmla="*/ 441091 h 1099821"/>
              <a:gd name="connsiteX0" fmla="*/ 0 w 451010"/>
              <a:gd name="connsiteY0" fmla="*/ 441091 h 1099821"/>
              <a:gd name="connsiteX1" fmla="*/ 281846 w 451010"/>
              <a:gd name="connsiteY1" fmla="*/ 0 h 1099821"/>
              <a:gd name="connsiteX2" fmla="*/ 451010 w 451010"/>
              <a:gd name="connsiteY2" fmla="*/ 518663 h 1099821"/>
              <a:gd name="connsiteX3" fmla="*/ 313104 w 451010"/>
              <a:gd name="connsiteY3" fmla="*/ 410925 h 1099821"/>
              <a:gd name="connsiteX4" fmla="*/ 389936 w 451010"/>
              <a:gd name="connsiteY4" fmla="*/ 1099819 h 1099821"/>
              <a:gd name="connsiteX5" fmla="*/ 393816 w 451010"/>
              <a:gd name="connsiteY5" fmla="*/ 1099821 h 1099821"/>
              <a:gd name="connsiteX6" fmla="*/ 152099 w 451010"/>
              <a:gd name="connsiteY6" fmla="*/ 387894 h 1099821"/>
              <a:gd name="connsiteX7" fmla="*/ 0 w 451010"/>
              <a:gd name="connsiteY7" fmla="*/ 441091 h 109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010" h="1099821">
                <a:moveTo>
                  <a:pt x="0" y="441091"/>
                </a:moveTo>
                <a:lnTo>
                  <a:pt x="281846" y="0"/>
                </a:lnTo>
                <a:lnTo>
                  <a:pt x="451010" y="518663"/>
                </a:lnTo>
                <a:lnTo>
                  <a:pt x="313104" y="410925"/>
                </a:lnTo>
                <a:cubicBezTo>
                  <a:pt x="281436" y="649941"/>
                  <a:pt x="219724" y="789550"/>
                  <a:pt x="389936" y="1099819"/>
                </a:cubicBezTo>
                <a:lnTo>
                  <a:pt x="393816" y="1099821"/>
                </a:lnTo>
                <a:cubicBezTo>
                  <a:pt x="69223" y="777676"/>
                  <a:pt x="144182" y="567535"/>
                  <a:pt x="152099" y="387894"/>
                </a:cubicBezTo>
                <a:lnTo>
                  <a:pt x="0" y="441091"/>
                </a:lnTo>
                <a:close/>
              </a:path>
            </a:pathLst>
          </a:custGeom>
          <a:solidFill>
            <a:srgbClr val="CCCCFF"/>
          </a:solidFill>
          <a:ln w="12700">
            <a:solidFill>
              <a:srgbClr val="9966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102" name="グループ化 4101"/>
          <p:cNvGrpSpPr/>
          <p:nvPr/>
        </p:nvGrpSpPr>
        <p:grpSpPr>
          <a:xfrm>
            <a:off x="1857978" y="3681838"/>
            <a:ext cx="1035636" cy="1035636"/>
            <a:chOff x="3968412" y="5057680"/>
            <a:chExt cx="1035636" cy="1035636"/>
          </a:xfrm>
          <a:solidFill>
            <a:srgbClr val="CCCCFF"/>
          </a:solidFill>
          <a:effectLst/>
        </p:grpSpPr>
        <p:grpSp>
          <p:nvGrpSpPr>
            <p:cNvPr id="4100" name="グループ化 4099"/>
            <p:cNvGrpSpPr/>
            <p:nvPr/>
          </p:nvGrpSpPr>
          <p:grpSpPr>
            <a:xfrm>
              <a:off x="3968412" y="5341199"/>
              <a:ext cx="1035636" cy="504000"/>
              <a:chOff x="3968412" y="5341199"/>
              <a:chExt cx="1035636" cy="504000"/>
            </a:xfrm>
            <a:grpFill/>
          </p:grpSpPr>
          <p:sp>
            <p:nvSpPr>
              <p:cNvPr id="62" name="上矢印 61"/>
              <p:cNvSpPr/>
              <p:nvPr/>
            </p:nvSpPr>
            <p:spPr>
              <a:xfrm>
                <a:off x="3968412" y="5341199"/>
                <a:ext cx="360000" cy="504000"/>
              </a:xfrm>
              <a:custGeom>
                <a:avLst/>
                <a:gdLst>
                  <a:gd name="connsiteX0" fmla="*/ 0 w 627456"/>
                  <a:gd name="connsiteY0" fmla="*/ 428703 h 1062627"/>
                  <a:gd name="connsiteX1" fmla="*/ 313728 w 627456"/>
                  <a:gd name="connsiteY1" fmla="*/ 0 h 1062627"/>
                  <a:gd name="connsiteX2" fmla="*/ 627456 w 627456"/>
                  <a:gd name="connsiteY2" fmla="*/ 428703 h 1062627"/>
                  <a:gd name="connsiteX3" fmla="*/ 424603 w 627456"/>
                  <a:gd name="connsiteY3" fmla="*/ 428703 h 1062627"/>
                  <a:gd name="connsiteX4" fmla="*/ 424603 w 627456"/>
                  <a:gd name="connsiteY4" fmla="*/ 1062627 h 1062627"/>
                  <a:gd name="connsiteX5" fmla="*/ 202853 w 627456"/>
                  <a:gd name="connsiteY5" fmla="*/ 1062627 h 1062627"/>
                  <a:gd name="connsiteX6" fmla="*/ 202853 w 627456"/>
                  <a:gd name="connsiteY6" fmla="*/ 428703 h 1062627"/>
                  <a:gd name="connsiteX7" fmla="*/ 0 w 627456"/>
                  <a:gd name="connsiteY7" fmla="*/ 428703 h 1062627"/>
                  <a:gd name="connsiteX0" fmla="*/ 0 w 627456"/>
                  <a:gd name="connsiteY0" fmla="*/ 428703 h 1074503"/>
                  <a:gd name="connsiteX1" fmla="*/ 313728 w 627456"/>
                  <a:gd name="connsiteY1" fmla="*/ 0 h 1074503"/>
                  <a:gd name="connsiteX2" fmla="*/ 627456 w 627456"/>
                  <a:gd name="connsiteY2" fmla="*/ 428703 h 1074503"/>
                  <a:gd name="connsiteX3" fmla="*/ 424603 w 627456"/>
                  <a:gd name="connsiteY3" fmla="*/ 428703 h 1074503"/>
                  <a:gd name="connsiteX4" fmla="*/ 424603 w 627456"/>
                  <a:gd name="connsiteY4" fmla="*/ 1062627 h 1074503"/>
                  <a:gd name="connsiteX5" fmla="*/ 428484 w 627456"/>
                  <a:gd name="connsiteY5" fmla="*/ 1074503 h 1074503"/>
                  <a:gd name="connsiteX6" fmla="*/ 202853 w 627456"/>
                  <a:gd name="connsiteY6" fmla="*/ 428703 h 1074503"/>
                  <a:gd name="connsiteX7" fmla="*/ 0 w 627456"/>
                  <a:gd name="connsiteY7" fmla="*/ 428703 h 1074503"/>
                  <a:gd name="connsiteX0" fmla="*/ 0 w 627456"/>
                  <a:gd name="connsiteY0" fmla="*/ 428703 h 1074503"/>
                  <a:gd name="connsiteX1" fmla="*/ 313728 w 627456"/>
                  <a:gd name="connsiteY1" fmla="*/ 0 h 1074503"/>
                  <a:gd name="connsiteX2" fmla="*/ 627456 w 627456"/>
                  <a:gd name="connsiteY2" fmla="*/ 428703 h 1074503"/>
                  <a:gd name="connsiteX3" fmla="*/ 424603 w 627456"/>
                  <a:gd name="connsiteY3" fmla="*/ 428703 h 1074503"/>
                  <a:gd name="connsiteX4" fmla="*/ 424603 w 627456"/>
                  <a:gd name="connsiteY4" fmla="*/ 1062627 h 1074503"/>
                  <a:gd name="connsiteX5" fmla="*/ 428484 w 627456"/>
                  <a:gd name="connsiteY5" fmla="*/ 1074503 h 1074503"/>
                  <a:gd name="connsiteX6" fmla="*/ 202853 w 627456"/>
                  <a:gd name="connsiteY6" fmla="*/ 428703 h 1074503"/>
                  <a:gd name="connsiteX7" fmla="*/ 0 w 627456"/>
                  <a:gd name="connsiteY7" fmla="*/ 428703 h 1074503"/>
                  <a:gd name="connsiteX0" fmla="*/ 0 w 627456"/>
                  <a:gd name="connsiteY0" fmla="*/ 428703 h 1074503"/>
                  <a:gd name="connsiteX1" fmla="*/ 313728 w 627456"/>
                  <a:gd name="connsiteY1" fmla="*/ 0 h 1074503"/>
                  <a:gd name="connsiteX2" fmla="*/ 627456 w 627456"/>
                  <a:gd name="connsiteY2" fmla="*/ 428703 h 1074503"/>
                  <a:gd name="connsiteX3" fmla="*/ 424603 w 627456"/>
                  <a:gd name="connsiteY3" fmla="*/ 428703 h 1074503"/>
                  <a:gd name="connsiteX4" fmla="*/ 424603 w 627456"/>
                  <a:gd name="connsiteY4" fmla="*/ 1062627 h 1074503"/>
                  <a:gd name="connsiteX5" fmla="*/ 428484 w 627456"/>
                  <a:gd name="connsiteY5" fmla="*/ 1074503 h 1074503"/>
                  <a:gd name="connsiteX6" fmla="*/ 202853 w 627456"/>
                  <a:gd name="connsiteY6" fmla="*/ 428703 h 1074503"/>
                  <a:gd name="connsiteX7" fmla="*/ 0 w 627456"/>
                  <a:gd name="connsiteY7" fmla="*/ 428703 h 1074503"/>
                  <a:gd name="connsiteX0" fmla="*/ 0 w 627456"/>
                  <a:gd name="connsiteY0" fmla="*/ 428703 h 1062628"/>
                  <a:gd name="connsiteX1" fmla="*/ 313728 w 627456"/>
                  <a:gd name="connsiteY1" fmla="*/ 0 h 1062628"/>
                  <a:gd name="connsiteX2" fmla="*/ 627456 w 627456"/>
                  <a:gd name="connsiteY2" fmla="*/ 428703 h 1062628"/>
                  <a:gd name="connsiteX3" fmla="*/ 424603 w 627456"/>
                  <a:gd name="connsiteY3" fmla="*/ 428703 h 1062628"/>
                  <a:gd name="connsiteX4" fmla="*/ 424603 w 627456"/>
                  <a:gd name="connsiteY4" fmla="*/ 1062627 h 1062628"/>
                  <a:gd name="connsiteX5" fmla="*/ 535362 w 627456"/>
                  <a:gd name="connsiteY5" fmla="*/ 1062628 h 1062628"/>
                  <a:gd name="connsiteX6" fmla="*/ 202853 w 627456"/>
                  <a:gd name="connsiteY6" fmla="*/ 428703 h 1062628"/>
                  <a:gd name="connsiteX7" fmla="*/ 0 w 627456"/>
                  <a:gd name="connsiteY7" fmla="*/ 428703 h 1062628"/>
                  <a:gd name="connsiteX0" fmla="*/ 0 w 627456"/>
                  <a:gd name="connsiteY0" fmla="*/ 428703 h 1074502"/>
                  <a:gd name="connsiteX1" fmla="*/ 313728 w 627456"/>
                  <a:gd name="connsiteY1" fmla="*/ 0 h 1074502"/>
                  <a:gd name="connsiteX2" fmla="*/ 627456 w 627456"/>
                  <a:gd name="connsiteY2" fmla="*/ 428703 h 1074502"/>
                  <a:gd name="connsiteX3" fmla="*/ 424603 w 627456"/>
                  <a:gd name="connsiteY3" fmla="*/ 428703 h 1074502"/>
                  <a:gd name="connsiteX4" fmla="*/ 507730 w 627456"/>
                  <a:gd name="connsiteY4" fmla="*/ 1074502 h 1074502"/>
                  <a:gd name="connsiteX5" fmla="*/ 535362 w 627456"/>
                  <a:gd name="connsiteY5" fmla="*/ 1062628 h 1074502"/>
                  <a:gd name="connsiteX6" fmla="*/ 202853 w 627456"/>
                  <a:gd name="connsiteY6" fmla="*/ 428703 h 1074502"/>
                  <a:gd name="connsiteX7" fmla="*/ 0 w 627456"/>
                  <a:gd name="connsiteY7" fmla="*/ 428703 h 1074502"/>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35362 w 627456"/>
                  <a:gd name="connsiteY5" fmla="*/ 1086379 h 1086379"/>
                  <a:gd name="connsiteX6" fmla="*/ 202853 w 627456"/>
                  <a:gd name="connsiteY6" fmla="*/ 428703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202853 w 627456"/>
                  <a:gd name="connsiteY6" fmla="*/ 428703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202853 w 627456"/>
                  <a:gd name="connsiteY6" fmla="*/ 428703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179102 w 627456"/>
                  <a:gd name="connsiteY6" fmla="*/ 440579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179102 w 627456"/>
                  <a:gd name="connsiteY6" fmla="*/ 440579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179102 w 627456"/>
                  <a:gd name="connsiteY6" fmla="*/ 440579 h 1086379"/>
                  <a:gd name="connsiteX7" fmla="*/ 0 w 627456"/>
                  <a:gd name="connsiteY7" fmla="*/ 428703 h 1086379"/>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511610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511610 w 627456"/>
                  <a:gd name="connsiteY5" fmla="*/ 1074504 h 1074504"/>
                  <a:gd name="connsiteX6" fmla="*/ 218203 w 627456"/>
                  <a:gd name="connsiteY6" fmla="*/ 375936 h 1074504"/>
                  <a:gd name="connsiteX7" fmla="*/ 0 w 627456"/>
                  <a:gd name="connsiteY7" fmla="*/ 428703 h 1074504"/>
                  <a:gd name="connsiteX0" fmla="*/ 0 w 578580"/>
                  <a:gd name="connsiteY0" fmla="*/ 482572 h 1074504"/>
                  <a:gd name="connsiteX1" fmla="*/ 264852 w 578580"/>
                  <a:gd name="connsiteY1" fmla="*/ 0 h 1074504"/>
                  <a:gd name="connsiteX2" fmla="*/ 578580 w 578580"/>
                  <a:gd name="connsiteY2" fmla="*/ 428703 h 1074504"/>
                  <a:gd name="connsiteX3" fmla="*/ 375727 w 578580"/>
                  <a:gd name="connsiteY3" fmla="*/ 428703 h 1074504"/>
                  <a:gd name="connsiteX4" fmla="*/ 458854 w 578580"/>
                  <a:gd name="connsiteY4" fmla="*/ 1074502 h 1074504"/>
                  <a:gd name="connsiteX5" fmla="*/ 462734 w 578580"/>
                  <a:gd name="connsiteY5" fmla="*/ 1074504 h 1074504"/>
                  <a:gd name="connsiteX6" fmla="*/ 169327 w 578580"/>
                  <a:gd name="connsiteY6" fmla="*/ 375936 h 1074504"/>
                  <a:gd name="connsiteX7" fmla="*/ 0 w 578580"/>
                  <a:gd name="connsiteY7" fmla="*/ 482572 h 1074504"/>
                  <a:gd name="connsiteX0" fmla="*/ 0 w 578580"/>
                  <a:gd name="connsiteY0" fmla="*/ 482572 h 1074504"/>
                  <a:gd name="connsiteX1" fmla="*/ 264852 w 578580"/>
                  <a:gd name="connsiteY1" fmla="*/ 0 h 1074504"/>
                  <a:gd name="connsiteX2" fmla="*/ 578580 w 578580"/>
                  <a:gd name="connsiteY2" fmla="*/ 428703 h 1074504"/>
                  <a:gd name="connsiteX3" fmla="*/ 356178 w 578580"/>
                  <a:gd name="connsiteY3" fmla="*/ 385608 h 1074504"/>
                  <a:gd name="connsiteX4" fmla="*/ 458854 w 578580"/>
                  <a:gd name="connsiteY4" fmla="*/ 1074502 h 1074504"/>
                  <a:gd name="connsiteX5" fmla="*/ 462734 w 578580"/>
                  <a:gd name="connsiteY5" fmla="*/ 1074504 h 1074504"/>
                  <a:gd name="connsiteX6" fmla="*/ 169327 w 578580"/>
                  <a:gd name="connsiteY6" fmla="*/ 375936 h 1074504"/>
                  <a:gd name="connsiteX7" fmla="*/ 0 w 578580"/>
                  <a:gd name="connsiteY7" fmla="*/ 482572 h 1074504"/>
                  <a:gd name="connsiteX0" fmla="*/ 0 w 559029"/>
                  <a:gd name="connsiteY0" fmla="*/ 482572 h 1074504"/>
                  <a:gd name="connsiteX1" fmla="*/ 264852 w 559029"/>
                  <a:gd name="connsiteY1" fmla="*/ 0 h 1074504"/>
                  <a:gd name="connsiteX2" fmla="*/ 559029 w 559029"/>
                  <a:gd name="connsiteY2" fmla="*/ 504119 h 1074504"/>
                  <a:gd name="connsiteX3" fmla="*/ 356178 w 559029"/>
                  <a:gd name="connsiteY3" fmla="*/ 385608 h 1074504"/>
                  <a:gd name="connsiteX4" fmla="*/ 458854 w 559029"/>
                  <a:gd name="connsiteY4" fmla="*/ 1074502 h 1074504"/>
                  <a:gd name="connsiteX5" fmla="*/ 462734 w 559029"/>
                  <a:gd name="connsiteY5" fmla="*/ 1074504 h 1074504"/>
                  <a:gd name="connsiteX6" fmla="*/ 169327 w 559029"/>
                  <a:gd name="connsiteY6" fmla="*/ 375936 h 1074504"/>
                  <a:gd name="connsiteX7" fmla="*/ 0 w 559029"/>
                  <a:gd name="connsiteY7" fmla="*/ 482572 h 1074504"/>
                  <a:gd name="connsiteX0" fmla="*/ 0 w 519928"/>
                  <a:gd name="connsiteY0" fmla="*/ 482572 h 1074504"/>
                  <a:gd name="connsiteX1" fmla="*/ 264852 w 519928"/>
                  <a:gd name="connsiteY1" fmla="*/ 0 h 1074504"/>
                  <a:gd name="connsiteX2" fmla="*/ 519928 w 519928"/>
                  <a:gd name="connsiteY2" fmla="*/ 493346 h 1074504"/>
                  <a:gd name="connsiteX3" fmla="*/ 356178 w 519928"/>
                  <a:gd name="connsiteY3" fmla="*/ 385608 h 1074504"/>
                  <a:gd name="connsiteX4" fmla="*/ 458854 w 519928"/>
                  <a:gd name="connsiteY4" fmla="*/ 1074502 h 1074504"/>
                  <a:gd name="connsiteX5" fmla="*/ 462734 w 519928"/>
                  <a:gd name="connsiteY5" fmla="*/ 1074504 h 1074504"/>
                  <a:gd name="connsiteX6" fmla="*/ 169327 w 519928"/>
                  <a:gd name="connsiteY6" fmla="*/ 375936 h 1074504"/>
                  <a:gd name="connsiteX7" fmla="*/ 0 w 519928"/>
                  <a:gd name="connsiteY7" fmla="*/ 482572 h 1074504"/>
                  <a:gd name="connsiteX0" fmla="*/ 0 w 519928"/>
                  <a:gd name="connsiteY0" fmla="*/ 507889 h 1099821"/>
                  <a:gd name="connsiteX1" fmla="*/ 316304 w 519928"/>
                  <a:gd name="connsiteY1" fmla="*/ 0 h 1099821"/>
                  <a:gd name="connsiteX2" fmla="*/ 519928 w 519928"/>
                  <a:gd name="connsiteY2" fmla="*/ 518663 h 1099821"/>
                  <a:gd name="connsiteX3" fmla="*/ 356178 w 519928"/>
                  <a:gd name="connsiteY3" fmla="*/ 410925 h 1099821"/>
                  <a:gd name="connsiteX4" fmla="*/ 458854 w 519928"/>
                  <a:gd name="connsiteY4" fmla="*/ 1099819 h 1099821"/>
                  <a:gd name="connsiteX5" fmla="*/ 462734 w 519928"/>
                  <a:gd name="connsiteY5" fmla="*/ 1099821 h 1099821"/>
                  <a:gd name="connsiteX6" fmla="*/ 169327 w 519928"/>
                  <a:gd name="connsiteY6" fmla="*/ 401253 h 1099821"/>
                  <a:gd name="connsiteX7" fmla="*/ 0 w 519928"/>
                  <a:gd name="connsiteY7" fmla="*/ 507889 h 1099821"/>
                  <a:gd name="connsiteX0" fmla="*/ 0 w 519928"/>
                  <a:gd name="connsiteY0" fmla="*/ 507889 h 1099821"/>
                  <a:gd name="connsiteX1" fmla="*/ 316304 w 519928"/>
                  <a:gd name="connsiteY1" fmla="*/ 0 h 1099821"/>
                  <a:gd name="connsiteX2" fmla="*/ 519928 w 519928"/>
                  <a:gd name="connsiteY2" fmla="*/ 518663 h 1099821"/>
                  <a:gd name="connsiteX3" fmla="*/ 356178 w 519928"/>
                  <a:gd name="connsiteY3" fmla="*/ 410925 h 1099821"/>
                  <a:gd name="connsiteX4" fmla="*/ 458854 w 519928"/>
                  <a:gd name="connsiteY4" fmla="*/ 1099819 h 1099821"/>
                  <a:gd name="connsiteX5" fmla="*/ 462734 w 519928"/>
                  <a:gd name="connsiteY5" fmla="*/ 1099821 h 1099821"/>
                  <a:gd name="connsiteX6" fmla="*/ 195172 w 519928"/>
                  <a:gd name="connsiteY6" fmla="*/ 387894 h 1099821"/>
                  <a:gd name="connsiteX7" fmla="*/ 0 w 519928"/>
                  <a:gd name="connsiteY7" fmla="*/ 507889 h 1099821"/>
                  <a:gd name="connsiteX0" fmla="*/ 0 w 485469"/>
                  <a:gd name="connsiteY0" fmla="*/ 494530 h 1099821"/>
                  <a:gd name="connsiteX1" fmla="*/ 281845 w 485469"/>
                  <a:gd name="connsiteY1" fmla="*/ 0 h 1099821"/>
                  <a:gd name="connsiteX2" fmla="*/ 485469 w 485469"/>
                  <a:gd name="connsiteY2" fmla="*/ 518663 h 1099821"/>
                  <a:gd name="connsiteX3" fmla="*/ 321719 w 485469"/>
                  <a:gd name="connsiteY3" fmla="*/ 410925 h 1099821"/>
                  <a:gd name="connsiteX4" fmla="*/ 424395 w 485469"/>
                  <a:gd name="connsiteY4" fmla="*/ 1099819 h 1099821"/>
                  <a:gd name="connsiteX5" fmla="*/ 428275 w 485469"/>
                  <a:gd name="connsiteY5" fmla="*/ 1099821 h 1099821"/>
                  <a:gd name="connsiteX6" fmla="*/ 160713 w 485469"/>
                  <a:gd name="connsiteY6" fmla="*/ 387894 h 1099821"/>
                  <a:gd name="connsiteX7" fmla="*/ 0 w 485469"/>
                  <a:gd name="connsiteY7" fmla="*/ 494530 h 1099821"/>
                  <a:gd name="connsiteX0" fmla="*/ 0 w 485469"/>
                  <a:gd name="connsiteY0" fmla="*/ 494530 h 1099821"/>
                  <a:gd name="connsiteX1" fmla="*/ 316305 w 485469"/>
                  <a:gd name="connsiteY1" fmla="*/ 0 h 1099821"/>
                  <a:gd name="connsiteX2" fmla="*/ 485469 w 485469"/>
                  <a:gd name="connsiteY2" fmla="*/ 518663 h 1099821"/>
                  <a:gd name="connsiteX3" fmla="*/ 321719 w 485469"/>
                  <a:gd name="connsiteY3" fmla="*/ 410925 h 1099821"/>
                  <a:gd name="connsiteX4" fmla="*/ 424395 w 485469"/>
                  <a:gd name="connsiteY4" fmla="*/ 1099819 h 1099821"/>
                  <a:gd name="connsiteX5" fmla="*/ 428275 w 485469"/>
                  <a:gd name="connsiteY5" fmla="*/ 1099821 h 1099821"/>
                  <a:gd name="connsiteX6" fmla="*/ 160713 w 485469"/>
                  <a:gd name="connsiteY6" fmla="*/ 387894 h 1099821"/>
                  <a:gd name="connsiteX7" fmla="*/ 0 w 485469"/>
                  <a:gd name="connsiteY7" fmla="*/ 494530 h 1099821"/>
                  <a:gd name="connsiteX0" fmla="*/ 0 w 485469"/>
                  <a:gd name="connsiteY0" fmla="*/ 494530 h 1099821"/>
                  <a:gd name="connsiteX1" fmla="*/ 316305 w 485469"/>
                  <a:gd name="connsiteY1" fmla="*/ 0 h 1099821"/>
                  <a:gd name="connsiteX2" fmla="*/ 485469 w 485469"/>
                  <a:gd name="connsiteY2" fmla="*/ 518663 h 1099821"/>
                  <a:gd name="connsiteX3" fmla="*/ 347563 w 485469"/>
                  <a:gd name="connsiteY3" fmla="*/ 410925 h 1099821"/>
                  <a:gd name="connsiteX4" fmla="*/ 424395 w 485469"/>
                  <a:gd name="connsiteY4" fmla="*/ 1099819 h 1099821"/>
                  <a:gd name="connsiteX5" fmla="*/ 428275 w 485469"/>
                  <a:gd name="connsiteY5" fmla="*/ 1099821 h 1099821"/>
                  <a:gd name="connsiteX6" fmla="*/ 160713 w 485469"/>
                  <a:gd name="connsiteY6" fmla="*/ 387894 h 1099821"/>
                  <a:gd name="connsiteX7" fmla="*/ 0 w 485469"/>
                  <a:gd name="connsiteY7" fmla="*/ 494530 h 1099821"/>
                  <a:gd name="connsiteX0" fmla="*/ 0 w 451010"/>
                  <a:gd name="connsiteY0" fmla="*/ 441091 h 1099821"/>
                  <a:gd name="connsiteX1" fmla="*/ 281846 w 451010"/>
                  <a:gd name="connsiteY1" fmla="*/ 0 h 1099821"/>
                  <a:gd name="connsiteX2" fmla="*/ 451010 w 451010"/>
                  <a:gd name="connsiteY2" fmla="*/ 518663 h 1099821"/>
                  <a:gd name="connsiteX3" fmla="*/ 313104 w 451010"/>
                  <a:gd name="connsiteY3" fmla="*/ 410925 h 1099821"/>
                  <a:gd name="connsiteX4" fmla="*/ 389936 w 451010"/>
                  <a:gd name="connsiteY4" fmla="*/ 1099819 h 1099821"/>
                  <a:gd name="connsiteX5" fmla="*/ 393816 w 451010"/>
                  <a:gd name="connsiteY5" fmla="*/ 1099821 h 1099821"/>
                  <a:gd name="connsiteX6" fmla="*/ 126254 w 451010"/>
                  <a:gd name="connsiteY6" fmla="*/ 387894 h 1099821"/>
                  <a:gd name="connsiteX7" fmla="*/ 0 w 451010"/>
                  <a:gd name="connsiteY7" fmla="*/ 441091 h 1099821"/>
                  <a:gd name="connsiteX0" fmla="*/ 0 w 451010"/>
                  <a:gd name="connsiteY0" fmla="*/ 441091 h 1099821"/>
                  <a:gd name="connsiteX1" fmla="*/ 281846 w 451010"/>
                  <a:gd name="connsiteY1" fmla="*/ 0 h 1099821"/>
                  <a:gd name="connsiteX2" fmla="*/ 451010 w 451010"/>
                  <a:gd name="connsiteY2" fmla="*/ 518663 h 1099821"/>
                  <a:gd name="connsiteX3" fmla="*/ 313104 w 451010"/>
                  <a:gd name="connsiteY3" fmla="*/ 410925 h 1099821"/>
                  <a:gd name="connsiteX4" fmla="*/ 389936 w 451010"/>
                  <a:gd name="connsiteY4" fmla="*/ 1099819 h 1099821"/>
                  <a:gd name="connsiteX5" fmla="*/ 393816 w 451010"/>
                  <a:gd name="connsiteY5" fmla="*/ 1099821 h 1099821"/>
                  <a:gd name="connsiteX6" fmla="*/ 152099 w 451010"/>
                  <a:gd name="connsiteY6" fmla="*/ 387894 h 1099821"/>
                  <a:gd name="connsiteX7" fmla="*/ 0 w 451010"/>
                  <a:gd name="connsiteY7" fmla="*/ 441091 h 109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010" h="1099821">
                    <a:moveTo>
                      <a:pt x="0" y="441091"/>
                    </a:moveTo>
                    <a:lnTo>
                      <a:pt x="281846" y="0"/>
                    </a:lnTo>
                    <a:lnTo>
                      <a:pt x="451010" y="518663"/>
                    </a:lnTo>
                    <a:lnTo>
                      <a:pt x="313104" y="410925"/>
                    </a:lnTo>
                    <a:cubicBezTo>
                      <a:pt x="281436" y="649941"/>
                      <a:pt x="219724" y="789550"/>
                      <a:pt x="389936" y="1099819"/>
                    </a:cubicBezTo>
                    <a:lnTo>
                      <a:pt x="393816" y="1099821"/>
                    </a:lnTo>
                    <a:cubicBezTo>
                      <a:pt x="69223" y="777676"/>
                      <a:pt x="144182" y="567535"/>
                      <a:pt x="152099" y="387894"/>
                    </a:cubicBezTo>
                    <a:lnTo>
                      <a:pt x="0" y="441091"/>
                    </a:lnTo>
                    <a:close/>
                  </a:path>
                </a:pathLst>
              </a:custGeom>
              <a:grpFill/>
              <a:ln w="12700">
                <a:solidFill>
                  <a:srgbClr val="9966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上矢印 61"/>
              <p:cNvSpPr/>
              <p:nvPr/>
            </p:nvSpPr>
            <p:spPr>
              <a:xfrm flipH="1" flipV="1">
                <a:off x="4644048" y="5341199"/>
                <a:ext cx="360000" cy="504000"/>
              </a:xfrm>
              <a:custGeom>
                <a:avLst/>
                <a:gdLst>
                  <a:gd name="connsiteX0" fmla="*/ 0 w 627456"/>
                  <a:gd name="connsiteY0" fmla="*/ 428703 h 1062627"/>
                  <a:gd name="connsiteX1" fmla="*/ 313728 w 627456"/>
                  <a:gd name="connsiteY1" fmla="*/ 0 h 1062627"/>
                  <a:gd name="connsiteX2" fmla="*/ 627456 w 627456"/>
                  <a:gd name="connsiteY2" fmla="*/ 428703 h 1062627"/>
                  <a:gd name="connsiteX3" fmla="*/ 424603 w 627456"/>
                  <a:gd name="connsiteY3" fmla="*/ 428703 h 1062627"/>
                  <a:gd name="connsiteX4" fmla="*/ 424603 w 627456"/>
                  <a:gd name="connsiteY4" fmla="*/ 1062627 h 1062627"/>
                  <a:gd name="connsiteX5" fmla="*/ 202853 w 627456"/>
                  <a:gd name="connsiteY5" fmla="*/ 1062627 h 1062627"/>
                  <a:gd name="connsiteX6" fmla="*/ 202853 w 627456"/>
                  <a:gd name="connsiteY6" fmla="*/ 428703 h 1062627"/>
                  <a:gd name="connsiteX7" fmla="*/ 0 w 627456"/>
                  <a:gd name="connsiteY7" fmla="*/ 428703 h 1062627"/>
                  <a:gd name="connsiteX0" fmla="*/ 0 w 627456"/>
                  <a:gd name="connsiteY0" fmla="*/ 428703 h 1074503"/>
                  <a:gd name="connsiteX1" fmla="*/ 313728 w 627456"/>
                  <a:gd name="connsiteY1" fmla="*/ 0 h 1074503"/>
                  <a:gd name="connsiteX2" fmla="*/ 627456 w 627456"/>
                  <a:gd name="connsiteY2" fmla="*/ 428703 h 1074503"/>
                  <a:gd name="connsiteX3" fmla="*/ 424603 w 627456"/>
                  <a:gd name="connsiteY3" fmla="*/ 428703 h 1074503"/>
                  <a:gd name="connsiteX4" fmla="*/ 424603 w 627456"/>
                  <a:gd name="connsiteY4" fmla="*/ 1062627 h 1074503"/>
                  <a:gd name="connsiteX5" fmla="*/ 428484 w 627456"/>
                  <a:gd name="connsiteY5" fmla="*/ 1074503 h 1074503"/>
                  <a:gd name="connsiteX6" fmla="*/ 202853 w 627456"/>
                  <a:gd name="connsiteY6" fmla="*/ 428703 h 1074503"/>
                  <a:gd name="connsiteX7" fmla="*/ 0 w 627456"/>
                  <a:gd name="connsiteY7" fmla="*/ 428703 h 1074503"/>
                  <a:gd name="connsiteX0" fmla="*/ 0 w 627456"/>
                  <a:gd name="connsiteY0" fmla="*/ 428703 h 1074503"/>
                  <a:gd name="connsiteX1" fmla="*/ 313728 w 627456"/>
                  <a:gd name="connsiteY1" fmla="*/ 0 h 1074503"/>
                  <a:gd name="connsiteX2" fmla="*/ 627456 w 627456"/>
                  <a:gd name="connsiteY2" fmla="*/ 428703 h 1074503"/>
                  <a:gd name="connsiteX3" fmla="*/ 424603 w 627456"/>
                  <a:gd name="connsiteY3" fmla="*/ 428703 h 1074503"/>
                  <a:gd name="connsiteX4" fmla="*/ 424603 w 627456"/>
                  <a:gd name="connsiteY4" fmla="*/ 1062627 h 1074503"/>
                  <a:gd name="connsiteX5" fmla="*/ 428484 w 627456"/>
                  <a:gd name="connsiteY5" fmla="*/ 1074503 h 1074503"/>
                  <a:gd name="connsiteX6" fmla="*/ 202853 w 627456"/>
                  <a:gd name="connsiteY6" fmla="*/ 428703 h 1074503"/>
                  <a:gd name="connsiteX7" fmla="*/ 0 w 627456"/>
                  <a:gd name="connsiteY7" fmla="*/ 428703 h 1074503"/>
                  <a:gd name="connsiteX0" fmla="*/ 0 w 627456"/>
                  <a:gd name="connsiteY0" fmla="*/ 428703 h 1074503"/>
                  <a:gd name="connsiteX1" fmla="*/ 313728 w 627456"/>
                  <a:gd name="connsiteY1" fmla="*/ 0 h 1074503"/>
                  <a:gd name="connsiteX2" fmla="*/ 627456 w 627456"/>
                  <a:gd name="connsiteY2" fmla="*/ 428703 h 1074503"/>
                  <a:gd name="connsiteX3" fmla="*/ 424603 w 627456"/>
                  <a:gd name="connsiteY3" fmla="*/ 428703 h 1074503"/>
                  <a:gd name="connsiteX4" fmla="*/ 424603 w 627456"/>
                  <a:gd name="connsiteY4" fmla="*/ 1062627 h 1074503"/>
                  <a:gd name="connsiteX5" fmla="*/ 428484 w 627456"/>
                  <a:gd name="connsiteY5" fmla="*/ 1074503 h 1074503"/>
                  <a:gd name="connsiteX6" fmla="*/ 202853 w 627456"/>
                  <a:gd name="connsiteY6" fmla="*/ 428703 h 1074503"/>
                  <a:gd name="connsiteX7" fmla="*/ 0 w 627456"/>
                  <a:gd name="connsiteY7" fmla="*/ 428703 h 1074503"/>
                  <a:gd name="connsiteX0" fmla="*/ 0 w 627456"/>
                  <a:gd name="connsiteY0" fmla="*/ 428703 h 1062628"/>
                  <a:gd name="connsiteX1" fmla="*/ 313728 w 627456"/>
                  <a:gd name="connsiteY1" fmla="*/ 0 h 1062628"/>
                  <a:gd name="connsiteX2" fmla="*/ 627456 w 627456"/>
                  <a:gd name="connsiteY2" fmla="*/ 428703 h 1062628"/>
                  <a:gd name="connsiteX3" fmla="*/ 424603 w 627456"/>
                  <a:gd name="connsiteY3" fmla="*/ 428703 h 1062628"/>
                  <a:gd name="connsiteX4" fmla="*/ 424603 w 627456"/>
                  <a:gd name="connsiteY4" fmla="*/ 1062627 h 1062628"/>
                  <a:gd name="connsiteX5" fmla="*/ 535362 w 627456"/>
                  <a:gd name="connsiteY5" fmla="*/ 1062628 h 1062628"/>
                  <a:gd name="connsiteX6" fmla="*/ 202853 w 627456"/>
                  <a:gd name="connsiteY6" fmla="*/ 428703 h 1062628"/>
                  <a:gd name="connsiteX7" fmla="*/ 0 w 627456"/>
                  <a:gd name="connsiteY7" fmla="*/ 428703 h 1062628"/>
                  <a:gd name="connsiteX0" fmla="*/ 0 w 627456"/>
                  <a:gd name="connsiteY0" fmla="*/ 428703 h 1074502"/>
                  <a:gd name="connsiteX1" fmla="*/ 313728 w 627456"/>
                  <a:gd name="connsiteY1" fmla="*/ 0 h 1074502"/>
                  <a:gd name="connsiteX2" fmla="*/ 627456 w 627456"/>
                  <a:gd name="connsiteY2" fmla="*/ 428703 h 1074502"/>
                  <a:gd name="connsiteX3" fmla="*/ 424603 w 627456"/>
                  <a:gd name="connsiteY3" fmla="*/ 428703 h 1074502"/>
                  <a:gd name="connsiteX4" fmla="*/ 507730 w 627456"/>
                  <a:gd name="connsiteY4" fmla="*/ 1074502 h 1074502"/>
                  <a:gd name="connsiteX5" fmla="*/ 535362 w 627456"/>
                  <a:gd name="connsiteY5" fmla="*/ 1062628 h 1074502"/>
                  <a:gd name="connsiteX6" fmla="*/ 202853 w 627456"/>
                  <a:gd name="connsiteY6" fmla="*/ 428703 h 1074502"/>
                  <a:gd name="connsiteX7" fmla="*/ 0 w 627456"/>
                  <a:gd name="connsiteY7" fmla="*/ 428703 h 1074502"/>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35362 w 627456"/>
                  <a:gd name="connsiteY5" fmla="*/ 1086379 h 1086379"/>
                  <a:gd name="connsiteX6" fmla="*/ 202853 w 627456"/>
                  <a:gd name="connsiteY6" fmla="*/ 428703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202853 w 627456"/>
                  <a:gd name="connsiteY6" fmla="*/ 428703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202853 w 627456"/>
                  <a:gd name="connsiteY6" fmla="*/ 428703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179102 w 627456"/>
                  <a:gd name="connsiteY6" fmla="*/ 440579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179102 w 627456"/>
                  <a:gd name="connsiteY6" fmla="*/ 440579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179102 w 627456"/>
                  <a:gd name="connsiteY6" fmla="*/ 440579 h 1086379"/>
                  <a:gd name="connsiteX7" fmla="*/ 0 w 627456"/>
                  <a:gd name="connsiteY7" fmla="*/ 428703 h 1086379"/>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511610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511610 w 627456"/>
                  <a:gd name="connsiteY5" fmla="*/ 1074504 h 1074504"/>
                  <a:gd name="connsiteX6" fmla="*/ 218203 w 627456"/>
                  <a:gd name="connsiteY6" fmla="*/ 375936 h 1074504"/>
                  <a:gd name="connsiteX7" fmla="*/ 0 w 627456"/>
                  <a:gd name="connsiteY7" fmla="*/ 428703 h 1074504"/>
                  <a:gd name="connsiteX0" fmla="*/ 0 w 578580"/>
                  <a:gd name="connsiteY0" fmla="*/ 482572 h 1074504"/>
                  <a:gd name="connsiteX1" fmla="*/ 264852 w 578580"/>
                  <a:gd name="connsiteY1" fmla="*/ 0 h 1074504"/>
                  <a:gd name="connsiteX2" fmla="*/ 578580 w 578580"/>
                  <a:gd name="connsiteY2" fmla="*/ 428703 h 1074504"/>
                  <a:gd name="connsiteX3" fmla="*/ 375727 w 578580"/>
                  <a:gd name="connsiteY3" fmla="*/ 428703 h 1074504"/>
                  <a:gd name="connsiteX4" fmla="*/ 458854 w 578580"/>
                  <a:gd name="connsiteY4" fmla="*/ 1074502 h 1074504"/>
                  <a:gd name="connsiteX5" fmla="*/ 462734 w 578580"/>
                  <a:gd name="connsiteY5" fmla="*/ 1074504 h 1074504"/>
                  <a:gd name="connsiteX6" fmla="*/ 169327 w 578580"/>
                  <a:gd name="connsiteY6" fmla="*/ 375936 h 1074504"/>
                  <a:gd name="connsiteX7" fmla="*/ 0 w 578580"/>
                  <a:gd name="connsiteY7" fmla="*/ 482572 h 1074504"/>
                  <a:gd name="connsiteX0" fmla="*/ 0 w 578580"/>
                  <a:gd name="connsiteY0" fmla="*/ 482572 h 1074504"/>
                  <a:gd name="connsiteX1" fmla="*/ 264852 w 578580"/>
                  <a:gd name="connsiteY1" fmla="*/ 0 h 1074504"/>
                  <a:gd name="connsiteX2" fmla="*/ 578580 w 578580"/>
                  <a:gd name="connsiteY2" fmla="*/ 428703 h 1074504"/>
                  <a:gd name="connsiteX3" fmla="*/ 356178 w 578580"/>
                  <a:gd name="connsiteY3" fmla="*/ 385608 h 1074504"/>
                  <a:gd name="connsiteX4" fmla="*/ 458854 w 578580"/>
                  <a:gd name="connsiteY4" fmla="*/ 1074502 h 1074504"/>
                  <a:gd name="connsiteX5" fmla="*/ 462734 w 578580"/>
                  <a:gd name="connsiteY5" fmla="*/ 1074504 h 1074504"/>
                  <a:gd name="connsiteX6" fmla="*/ 169327 w 578580"/>
                  <a:gd name="connsiteY6" fmla="*/ 375936 h 1074504"/>
                  <a:gd name="connsiteX7" fmla="*/ 0 w 578580"/>
                  <a:gd name="connsiteY7" fmla="*/ 482572 h 1074504"/>
                  <a:gd name="connsiteX0" fmla="*/ 0 w 559029"/>
                  <a:gd name="connsiteY0" fmla="*/ 482572 h 1074504"/>
                  <a:gd name="connsiteX1" fmla="*/ 264852 w 559029"/>
                  <a:gd name="connsiteY1" fmla="*/ 0 h 1074504"/>
                  <a:gd name="connsiteX2" fmla="*/ 559029 w 559029"/>
                  <a:gd name="connsiteY2" fmla="*/ 504119 h 1074504"/>
                  <a:gd name="connsiteX3" fmla="*/ 356178 w 559029"/>
                  <a:gd name="connsiteY3" fmla="*/ 385608 h 1074504"/>
                  <a:gd name="connsiteX4" fmla="*/ 458854 w 559029"/>
                  <a:gd name="connsiteY4" fmla="*/ 1074502 h 1074504"/>
                  <a:gd name="connsiteX5" fmla="*/ 462734 w 559029"/>
                  <a:gd name="connsiteY5" fmla="*/ 1074504 h 1074504"/>
                  <a:gd name="connsiteX6" fmla="*/ 169327 w 559029"/>
                  <a:gd name="connsiteY6" fmla="*/ 375936 h 1074504"/>
                  <a:gd name="connsiteX7" fmla="*/ 0 w 559029"/>
                  <a:gd name="connsiteY7" fmla="*/ 482572 h 1074504"/>
                  <a:gd name="connsiteX0" fmla="*/ 0 w 519928"/>
                  <a:gd name="connsiteY0" fmla="*/ 482572 h 1074504"/>
                  <a:gd name="connsiteX1" fmla="*/ 264852 w 519928"/>
                  <a:gd name="connsiteY1" fmla="*/ 0 h 1074504"/>
                  <a:gd name="connsiteX2" fmla="*/ 519928 w 519928"/>
                  <a:gd name="connsiteY2" fmla="*/ 493346 h 1074504"/>
                  <a:gd name="connsiteX3" fmla="*/ 356178 w 519928"/>
                  <a:gd name="connsiteY3" fmla="*/ 385608 h 1074504"/>
                  <a:gd name="connsiteX4" fmla="*/ 458854 w 519928"/>
                  <a:gd name="connsiteY4" fmla="*/ 1074502 h 1074504"/>
                  <a:gd name="connsiteX5" fmla="*/ 462734 w 519928"/>
                  <a:gd name="connsiteY5" fmla="*/ 1074504 h 1074504"/>
                  <a:gd name="connsiteX6" fmla="*/ 169327 w 519928"/>
                  <a:gd name="connsiteY6" fmla="*/ 375936 h 1074504"/>
                  <a:gd name="connsiteX7" fmla="*/ 0 w 519928"/>
                  <a:gd name="connsiteY7" fmla="*/ 482572 h 1074504"/>
                  <a:gd name="connsiteX0" fmla="*/ 0 w 519928"/>
                  <a:gd name="connsiteY0" fmla="*/ 507889 h 1099821"/>
                  <a:gd name="connsiteX1" fmla="*/ 316304 w 519928"/>
                  <a:gd name="connsiteY1" fmla="*/ 0 h 1099821"/>
                  <a:gd name="connsiteX2" fmla="*/ 519928 w 519928"/>
                  <a:gd name="connsiteY2" fmla="*/ 518663 h 1099821"/>
                  <a:gd name="connsiteX3" fmla="*/ 356178 w 519928"/>
                  <a:gd name="connsiteY3" fmla="*/ 410925 h 1099821"/>
                  <a:gd name="connsiteX4" fmla="*/ 458854 w 519928"/>
                  <a:gd name="connsiteY4" fmla="*/ 1099819 h 1099821"/>
                  <a:gd name="connsiteX5" fmla="*/ 462734 w 519928"/>
                  <a:gd name="connsiteY5" fmla="*/ 1099821 h 1099821"/>
                  <a:gd name="connsiteX6" fmla="*/ 169327 w 519928"/>
                  <a:gd name="connsiteY6" fmla="*/ 401253 h 1099821"/>
                  <a:gd name="connsiteX7" fmla="*/ 0 w 519928"/>
                  <a:gd name="connsiteY7" fmla="*/ 507889 h 1099821"/>
                  <a:gd name="connsiteX0" fmla="*/ 0 w 519928"/>
                  <a:gd name="connsiteY0" fmla="*/ 507889 h 1099821"/>
                  <a:gd name="connsiteX1" fmla="*/ 316304 w 519928"/>
                  <a:gd name="connsiteY1" fmla="*/ 0 h 1099821"/>
                  <a:gd name="connsiteX2" fmla="*/ 519928 w 519928"/>
                  <a:gd name="connsiteY2" fmla="*/ 518663 h 1099821"/>
                  <a:gd name="connsiteX3" fmla="*/ 356178 w 519928"/>
                  <a:gd name="connsiteY3" fmla="*/ 410925 h 1099821"/>
                  <a:gd name="connsiteX4" fmla="*/ 458854 w 519928"/>
                  <a:gd name="connsiteY4" fmla="*/ 1099819 h 1099821"/>
                  <a:gd name="connsiteX5" fmla="*/ 462734 w 519928"/>
                  <a:gd name="connsiteY5" fmla="*/ 1099821 h 1099821"/>
                  <a:gd name="connsiteX6" fmla="*/ 195172 w 519928"/>
                  <a:gd name="connsiteY6" fmla="*/ 387894 h 1099821"/>
                  <a:gd name="connsiteX7" fmla="*/ 0 w 519928"/>
                  <a:gd name="connsiteY7" fmla="*/ 507889 h 1099821"/>
                  <a:gd name="connsiteX0" fmla="*/ 0 w 485469"/>
                  <a:gd name="connsiteY0" fmla="*/ 494530 h 1099821"/>
                  <a:gd name="connsiteX1" fmla="*/ 281845 w 485469"/>
                  <a:gd name="connsiteY1" fmla="*/ 0 h 1099821"/>
                  <a:gd name="connsiteX2" fmla="*/ 485469 w 485469"/>
                  <a:gd name="connsiteY2" fmla="*/ 518663 h 1099821"/>
                  <a:gd name="connsiteX3" fmla="*/ 321719 w 485469"/>
                  <a:gd name="connsiteY3" fmla="*/ 410925 h 1099821"/>
                  <a:gd name="connsiteX4" fmla="*/ 424395 w 485469"/>
                  <a:gd name="connsiteY4" fmla="*/ 1099819 h 1099821"/>
                  <a:gd name="connsiteX5" fmla="*/ 428275 w 485469"/>
                  <a:gd name="connsiteY5" fmla="*/ 1099821 h 1099821"/>
                  <a:gd name="connsiteX6" fmla="*/ 160713 w 485469"/>
                  <a:gd name="connsiteY6" fmla="*/ 387894 h 1099821"/>
                  <a:gd name="connsiteX7" fmla="*/ 0 w 485469"/>
                  <a:gd name="connsiteY7" fmla="*/ 494530 h 1099821"/>
                  <a:gd name="connsiteX0" fmla="*/ 0 w 485469"/>
                  <a:gd name="connsiteY0" fmla="*/ 494530 h 1099821"/>
                  <a:gd name="connsiteX1" fmla="*/ 316305 w 485469"/>
                  <a:gd name="connsiteY1" fmla="*/ 0 h 1099821"/>
                  <a:gd name="connsiteX2" fmla="*/ 485469 w 485469"/>
                  <a:gd name="connsiteY2" fmla="*/ 518663 h 1099821"/>
                  <a:gd name="connsiteX3" fmla="*/ 321719 w 485469"/>
                  <a:gd name="connsiteY3" fmla="*/ 410925 h 1099821"/>
                  <a:gd name="connsiteX4" fmla="*/ 424395 w 485469"/>
                  <a:gd name="connsiteY4" fmla="*/ 1099819 h 1099821"/>
                  <a:gd name="connsiteX5" fmla="*/ 428275 w 485469"/>
                  <a:gd name="connsiteY5" fmla="*/ 1099821 h 1099821"/>
                  <a:gd name="connsiteX6" fmla="*/ 160713 w 485469"/>
                  <a:gd name="connsiteY6" fmla="*/ 387894 h 1099821"/>
                  <a:gd name="connsiteX7" fmla="*/ 0 w 485469"/>
                  <a:gd name="connsiteY7" fmla="*/ 494530 h 1099821"/>
                  <a:gd name="connsiteX0" fmla="*/ 0 w 485469"/>
                  <a:gd name="connsiteY0" fmla="*/ 494530 h 1099821"/>
                  <a:gd name="connsiteX1" fmla="*/ 316305 w 485469"/>
                  <a:gd name="connsiteY1" fmla="*/ 0 h 1099821"/>
                  <a:gd name="connsiteX2" fmla="*/ 485469 w 485469"/>
                  <a:gd name="connsiteY2" fmla="*/ 518663 h 1099821"/>
                  <a:gd name="connsiteX3" fmla="*/ 347563 w 485469"/>
                  <a:gd name="connsiteY3" fmla="*/ 410925 h 1099821"/>
                  <a:gd name="connsiteX4" fmla="*/ 424395 w 485469"/>
                  <a:gd name="connsiteY4" fmla="*/ 1099819 h 1099821"/>
                  <a:gd name="connsiteX5" fmla="*/ 428275 w 485469"/>
                  <a:gd name="connsiteY5" fmla="*/ 1099821 h 1099821"/>
                  <a:gd name="connsiteX6" fmla="*/ 160713 w 485469"/>
                  <a:gd name="connsiteY6" fmla="*/ 387894 h 1099821"/>
                  <a:gd name="connsiteX7" fmla="*/ 0 w 485469"/>
                  <a:gd name="connsiteY7" fmla="*/ 494530 h 1099821"/>
                  <a:gd name="connsiteX0" fmla="*/ 0 w 451010"/>
                  <a:gd name="connsiteY0" fmla="*/ 441091 h 1099821"/>
                  <a:gd name="connsiteX1" fmla="*/ 281846 w 451010"/>
                  <a:gd name="connsiteY1" fmla="*/ 0 h 1099821"/>
                  <a:gd name="connsiteX2" fmla="*/ 451010 w 451010"/>
                  <a:gd name="connsiteY2" fmla="*/ 518663 h 1099821"/>
                  <a:gd name="connsiteX3" fmla="*/ 313104 w 451010"/>
                  <a:gd name="connsiteY3" fmla="*/ 410925 h 1099821"/>
                  <a:gd name="connsiteX4" fmla="*/ 389936 w 451010"/>
                  <a:gd name="connsiteY4" fmla="*/ 1099819 h 1099821"/>
                  <a:gd name="connsiteX5" fmla="*/ 393816 w 451010"/>
                  <a:gd name="connsiteY5" fmla="*/ 1099821 h 1099821"/>
                  <a:gd name="connsiteX6" fmla="*/ 126254 w 451010"/>
                  <a:gd name="connsiteY6" fmla="*/ 387894 h 1099821"/>
                  <a:gd name="connsiteX7" fmla="*/ 0 w 451010"/>
                  <a:gd name="connsiteY7" fmla="*/ 441091 h 1099821"/>
                  <a:gd name="connsiteX0" fmla="*/ 0 w 451010"/>
                  <a:gd name="connsiteY0" fmla="*/ 441091 h 1099821"/>
                  <a:gd name="connsiteX1" fmla="*/ 281846 w 451010"/>
                  <a:gd name="connsiteY1" fmla="*/ 0 h 1099821"/>
                  <a:gd name="connsiteX2" fmla="*/ 451010 w 451010"/>
                  <a:gd name="connsiteY2" fmla="*/ 518663 h 1099821"/>
                  <a:gd name="connsiteX3" fmla="*/ 313104 w 451010"/>
                  <a:gd name="connsiteY3" fmla="*/ 410925 h 1099821"/>
                  <a:gd name="connsiteX4" fmla="*/ 389936 w 451010"/>
                  <a:gd name="connsiteY4" fmla="*/ 1099819 h 1099821"/>
                  <a:gd name="connsiteX5" fmla="*/ 393816 w 451010"/>
                  <a:gd name="connsiteY5" fmla="*/ 1099821 h 1099821"/>
                  <a:gd name="connsiteX6" fmla="*/ 152099 w 451010"/>
                  <a:gd name="connsiteY6" fmla="*/ 387894 h 1099821"/>
                  <a:gd name="connsiteX7" fmla="*/ 0 w 451010"/>
                  <a:gd name="connsiteY7" fmla="*/ 441091 h 109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010" h="1099821">
                    <a:moveTo>
                      <a:pt x="0" y="441091"/>
                    </a:moveTo>
                    <a:lnTo>
                      <a:pt x="281846" y="0"/>
                    </a:lnTo>
                    <a:lnTo>
                      <a:pt x="451010" y="518663"/>
                    </a:lnTo>
                    <a:lnTo>
                      <a:pt x="313104" y="410925"/>
                    </a:lnTo>
                    <a:cubicBezTo>
                      <a:pt x="281436" y="649941"/>
                      <a:pt x="219724" y="789550"/>
                      <a:pt x="389936" y="1099819"/>
                    </a:cubicBezTo>
                    <a:lnTo>
                      <a:pt x="393816" y="1099821"/>
                    </a:lnTo>
                    <a:cubicBezTo>
                      <a:pt x="69223" y="777676"/>
                      <a:pt x="144182" y="567535"/>
                      <a:pt x="152099" y="387894"/>
                    </a:cubicBezTo>
                    <a:lnTo>
                      <a:pt x="0" y="441091"/>
                    </a:lnTo>
                    <a:close/>
                  </a:path>
                </a:pathLst>
              </a:custGeom>
              <a:grpFill/>
              <a:ln w="12700">
                <a:solidFill>
                  <a:srgbClr val="9966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3" name="グループ化 82"/>
            <p:cNvGrpSpPr/>
            <p:nvPr/>
          </p:nvGrpSpPr>
          <p:grpSpPr>
            <a:xfrm rot="5400000">
              <a:off x="3958388" y="5323498"/>
              <a:ext cx="1035636" cy="504000"/>
              <a:chOff x="3968412" y="5341199"/>
              <a:chExt cx="1035636" cy="504000"/>
            </a:xfrm>
            <a:grpFill/>
          </p:grpSpPr>
          <p:sp>
            <p:nvSpPr>
              <p:cNvPr id="84" name="上矢印 61"/>
              <p:cNvSpPr/>
              <p:nvPr/>
            </p:nvSpPr>
            <p:spPr>
              <a:xfrm>
                <a:off x="3968412" y="5341199"/>
                <a:ext cx="360000" cy="504000"/>
              </a:xfrm>
              <a:custGeom>
                <a:avLst/>
                <a:gdLst>
                  <a:gd name="connsiteX0" fmla="*/ 0 w 627456"/>
                  <a:gd name="connsiteY0" fmla="*/ 428703 h 1062627"/>
                  <a:gd name="connsiteX1" fmla="*/ 313728 w 627456"/>
                  <a:gd name="connsiteY1" fmla="*/ 0 h 1062627"/>
                  <a:gd name="connsiteX2" fmla="*/ 627456 w 627456"/>
                  <a:gd name="connsiteY2" fmla="*/ 428703 h 1062627"/>
                  <a:gd name="connsiteX3" fmla="*/ 424603 w 627456"/>
                  <a:gd name="connsiteY3" fmla="*/ 428703 h 1062627"/>
                  <a:gd name="connsiteX4" fmla="*/ 424603 w 627456"/>
                  <a:gd name="connsiteY4" fmla="*/ 1062627 h 1062627"/>
                  <a:gd name="connsiteX5" fmla="*/ 202853 w 627456"/>
                  <a:gd name="connsiteY5" fmla="*/ 1062627 h 1062627"/>
                  <a:gd name="connsiteX6" fmla="*/ 202853 w 627456"/>
                  <a:gd name="connsiteY6" fmla="*/ 428703 h 1062627"/>
                  <a:gd name="connsiteX7" fmla="*/ 0 w 627456"/>
                  <a:gd name="connsiteY7" fmla="*/ 428703 h 1062627"/>
                  <a:gd name="connsiteX0" fmla="*/ 0 w 627456"/>
                  <a:gd name="connsiteY0" fmla="*/ 428703 h 1074503"/>
                  <a:gd name="connsiteX1" fmla="*/ 313728 w 627456"/>
                  <a:gd name="connsiteY1" fmla="*/ 0 h 1074503"/>
                  <a:gd name="connsiteX2" fmla="*/ 627456 w 627456"/>
                  <a:gd name="connsiteY2" fmla="*/ 428703 h 1074503"/>
                  <a:gd name="connsiteX3" fmla="*/ 424603 w 627456"/>
                  <a:gd name="connsiteY3" fmla="*/ 428703 h 1074503"/>
                  <a:gd name="connsiteX4" fmla="*/ 424603 w 627456"/>
                  <a:gd name="connsiteY4" fmla="*/ 1062627 h 1074503"/>
                  <a:gd name="connsiteX5" fmla="*/ 428484 w 627456"/>
                  <a:gd name="connsiteY5" fmla="*/ 1074503 h 1074503"/>
                  <a:gd name="connsiteX6" fmla="*/ 202853 w 627456"/>
                  <a:gd name="connsiteY6" fmla="*/ 428703 h 1074503"/>
                  <a:gd name="connsiteX7" fmla="*/ 0 w 627456"/>
                  <a:gd name="connsiteY7" fmla="*/ 428703 h 1074503"/>
                  <a:gd name="connsiteX0" fmla="*/ 0 w 627456"/>
                  <a:gd name="connsiteY0" fmla="*/ 428703 h 1074503"/>
                  <a:gd name="connsiteX1" fmla="*/ 313728 w 627456"/>
                  <a:gd name="connsiteY1" fmla="*/ 0 h 1074503"/>
                  <a:gd name="connsiteX2" fmla="*/ 627456 w 627456"/>
                  <a:gd name="connsiteY2" fmla="*/ 428703 h 1074503"/>
                  <a:gd name="connsiteX3" fmla="*/ 424603 w 627456"/>
                  <a:gd name="connsiteY3" fmla="*/ 428703 h 1074503"/>
                  <a:gd name="connsiteX4" fmla="*/ 424603 w 627456"/>
                  <a:gd name="connsiteY4" fmla="*/ 1062627 h 1074503"/>
                  <a:gd name="connsiteX5" fmla="*/ 428484 w 627456"/>
                  <a:gd name="connsiteY5" fmla="*/ 1074503 h 1074503"/>
                  <a:gd name="connsiteX6" fmla="*/ 202853 w 627456"/>
                  <a:gd name="connsiteY6" fmla="*/ 428703 h 1074503"/>
                  <a:gd name="connsiteX7" fmla="*/ 0 w 627456"/>
                  <a:gd name="connsiteY7" fmla="*/ 428703 h 1074503"/>
                  <a:gd name="connsiteX0" fmla="*/ 0 w 627456"/>
                  <a:gd name="connsiteY0" fmla="*/ 428703 h 1074503"/>
                  <a:gd name="connsiteX1" fmla="*/ 313728 w 627456"/>
                  <a:gd name="connsiteY1" fmla="*/ 0 h 1074503"/>
                  <a:gd name="connsiteX2" fmla="*/ 627456 w 627456"/>
                  <a:gd name="connsiteY2" fmla="*/ 428703 h 1074503"/>
                  <a:gd name="connsiteX3" fmla="*/ 424603 w 627456"/>
                  <a:gd name="connsiteY3" fmla="*/ 428703 h 1074503"/>
                  <a:gd name="connsiteX4" fmla="*/ 424603 w 627456"/>
                  <a:gd name="connsiteY4" fmla="*/ 1062627 h 1074503"/>
                  <a:gd name="connsiteX5" fmla="*/ 428484 w 627456"/>
                  <a:gd name="connsiteY5" fmla="*/ 1074503 h 1074503"/>
                  <a:gd name="connsiteX6" fmla="*/ 202853 w 627456"/>
                  <a:gd name="connsiteY6" fmla="*/ 428703 h 1074503"/>
                  <a:gd name="connsiteX7" fmla="*/ 0 w 627456"/>
                  <a:gd name="connsiteY7" fmla="*/ 428703 h 1074503"/>
                  <a:gd name="connsiteX0" fmla="*/ 0 w 627456"/>
                  <a:gd name="connsiteY0" fmla="*/ 428703 h 1062628"/>
                  <a:gd name="connsiteX1" fmla="*/ 313728 w 627456"/>
                  <a:gd name="connsiteY1" fmla="*/ 0 h 1062628"/>
                  <a:gd name="connsiteX2" fmla="*/ 627456 w 627456"/>
                  <a:gd name="connsiteY2" fmla="*/ 428703 h 1062628"/>
                  <a:gd name="connsiteX3" fmla="*/ 424603 w 627456"/>
                  <a:gd name="connsiteY3" fmla="*/ 428703 h 1062628"/>
                  <a:gd name="connsiteX4" fmla="*/ 424603 w 627456"/>
                  <a:gd name="connsiteY4" fmla="*/ 1062627 h 1062628"/>
                  <a:gd name="connsiteX5" fmla="*/ 535362 w 627456"/>
                  <a:gd name="connsiteY5" fmla="*/ 1062628 h 1062628"/>
                  <a:gd name="connsiteX6" fmla="*/ 202853 w 627456"/>
                  <a:gd name="connsiteY6" fmla="*/ 428703 h 1062628"/>
                  <a:gd name="connsiteX7" fmla="*/ 0 w 627456"/>
                  <a:gd name="connsiteY7" fmla="*/ 428703 h 1062628"/>
                  <a:gd name="connsiteX0" fmla="*/ 0 w 627456"/>
                  <a:gd name="connsiteY0" fmla="*/ 428703 h 1074502"/>
                  <a:gd name="connsiteX1" fmla="*/ 313728 w 627456"/>
                  <a:gd name="connsiteY1" fmla="*/ 0 h 1074502"/>
                  <a:gd name="connsiteX2" fmla="*/ 627456 w 627456"/>
                  <a:gd name="connsiteY2" fmla="*/ 428703 h 1074502"/>
                  <a:gd name="connsiteX3" fmla="*/ 424603 w 627456"/>
                  <a:gd name="connsiteY3" fmla="*/ 428703 h 1074502"/>
                  <a:gd name="connsiteX4" fmla="*/ 507730 w 627456"/>
                  <a:gd name="connsiteY4" fmla="*/ 1074502 h 1074502"/>
                  <a:gd name="connsiteX5" fmla="*/ 535362 w 627456"/>
                  <a:gd name="connsiteY5" fmla="*/ 1062628 h 1074502"/>
                  <a:gd name="connsiteX6" fmla="*/ 202853 w 627456"/>
                  <a:gd name="connsiteY6" fmla="*/ 428703 h 1074502"/>
                  <a:gd name="connsiteX7" fmla="*/ 0 w 627456"/>
                  <a:gd name="connsiteY7" fmla="*/ 428703 h 1074502"/>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35362 w 627456"/>
                  <a:gd name="connsiteY5" fmla="*/ 1086379 h 1086379"/>
                  <a:gd name="connsiteX6" fmla="*/ 202853 w 627456"/>
                  <a:gd name="connsiteY6" fmla="*/ 428703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202853 w 627456"/>
                  <a:gd name="connsiteY6" fmla="*/ 428703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202853 w 627456"/>
                  <a:gd name="connsiteY6" fmla="*/ 428703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179102 w 627456"/>
                  <a:gd name="connsiteY6" fmla="*/ 440579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179102 w 627456"/>
                  <a:gd name="connsiteY6" fmla="*/ 440579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179102 w 627456"/>
                  <a:gd name="connsiteY6" fmla="*/ 440579 h 1086379"/>
                  <a:gd name="connsiteX7" fmla="*/ 0 w 627456"/>
                  <a:gd name="connsiteY7" fmla="*/ 428703 h 1086379"/>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511610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511610 w 627456"/>
                  <a:gd name="connsiteY5" fmla="*/ 1074504 h 1074504"/>
                  <a:gd name="connsiteX6" fmla="*/ 218203 w 627456"/>
                  <a:gd name="connsiteY6" fmla="*/ 375936 h 1074504"/>
                  <a:gd name="connsiteX7" fmla="*/ 0 w 627456"/>
                  <a:gd name="connsiteY7" fmla="*/ 428703 h 1074504"/>
                  <a:gd name="connsiteX0" fmla="*/ 0 w 578580"/>
                  <a:gd name="connsiteY0" fmla="*/ 482572 h 1074504"/>
                  <a:gd name="connsiteX1" fmla="*/ 264852 w 578580"/>
                  <a:gd name="connsiteY1" fmla="*/ 0 h 1074504"/>
                  <a:gd name="connsiteX2" fmla="*/ 578580 w 578580"/>
                  <a:gd name="connsiteY2" fmla="*/ 428703 h 1074504"/>
                  <a:gd name="connsiteX3" fmla="*/ 375727 w 578580"/>
                  <a:gd name="connsiteY3" fmla="*/ 428703 h 1074504"/>
                  <a:gd name="connsiteX4" fmla="*/ 458854 w 578580"/>
                  <a:gd name="connsiteY4" fmla="*/ 1074502 h 1074504"/>
                  <a:gd name="connsiteX5" fmla="*/ 462734 w 578580"/>
                  <a:gd name="connsiteY5" fmla="*/ 1074504 h 1074504"/>
                  <a:gd name="connsiteX6" fmla="*/ 169327 w 578580"/>
                  <a:gd name="connsiteY6" fmla="*/ 375936 h 1074504"/>
                  <a:gd name="connsiteX7" fmla="*/ 0 w 578580"/>
                  <a:gd name="connsiteY7" fmla="*/ 482572 h 1074504"/>
                  <a:gd name="connsiteX0" fmla="*/ 0 w 578580"/>
                  <a:gd name="connsiteY0" fmla="*/ 482572 h 1074504"/>
                  <a:gd name="connsiteX1" fmla="*/ 264852 w 578580"/>
                  <a:gd name="connsiteY1" fmla="*/ 0 h 1074504"/>
                  <a:gd name="connsiteX2" fmla="*/ 578580 w 578580"/>
                  <a:gd name="connsiteY2" fmla="*/ 428703 h 1074504"/>
                  <a:gd name="connsiteX3" fmla="*/ 356178 w 578580"/>
                  <a:gd name="connsiteY3" fmla="*/ 385608 h 1074504"/>
                  <a:gd name="connsiteX4" fmla="*/ 458854 w 578580"/>
                  <a:gd name="connsiteY4" fmla="*/ 1074502 h 1074504"/>
                  <a:gd name="connsiteX5" fmla="*/ 462734 w 578580"/>
                  <a:gd name="connsiteY5" fmla="*/ 1074504 h 1074504"/>
                  <a:gd name="connsiteX6" fmla="*/ 169327 w 578580"/>
                  <a:gd name="connsiteY6" fmla="*/ 375936 h 1074504"/>
                  <a:gd name="connsiteX7" fmla="*/ 0 w 578580"/>
                  <a:gd name="connsiteY7" fmla="*/ 482572 h 1074504"/>
                  <a:gd name="connsiteX0" fmla="*/ 0 w 559029"/>
                  <a:gd name="connsiteY0" fmla="*/ 482572 h 1074504"/>
                  <a:gd name="connsiteX1" fmla="*/ 264852 w 559029"/>
                  <a:gd name="connsiteY1" fmla="*/ 0 h 1074504"/>
                  <a:gd name="connsiteX2" fmla="*/ 559029 w 559029"/>
                  <a:gd name="connsiteY2" fmla="*/ 504119 h 1074504"/>
                  <a:gd name="connsiteX3" fmla="*/ 356178 w 559029"/>
                  <a:gd name="connsiteY3" fmla="*/ 385608 h 1074504"/>
                  <a:gd name="connsiteX4" fmla="*/ 458854 w 559029"/>
                  <a:gd name="connsiteY4" fmla="*/ 1074502 h 1074504"/>
                  <a:gd name="connsiteX5" fmla="*/ 462734 w 559029"/>
                  <a:gd name="connsiteY5" fmla="*/ 1074504 h 1074504"/>
                  <a:gd name="connsiteX6" fmla="*/ 169327 w 559029"/>
                  <a:gd name="connsiteY6" fmla="*/ 375936 h 1074504"/>
                  <a:gd name="connsiteX7" fmla="*/ 0 w 559029"/>
                  <a:gd name="connsiteY7" fmla="*/ 482572 h 1074504"/>
                  <a:gd name="connsiteX0" fmla="*/ 0 w 519928"/>
                  <a:gd name="connsiteY0" fmla="*/ 482572 h 1074504"/>
                  <a:gd name="connsiteX1" fmla="*/ 264852 w 519928"/>
                  <a:gd name="connsiteY1" fmla="*/ 0 h 1074504"/>
                  <a:gd name="connsiteX2" fmla="*/ 519928 w 519928"/>
                  <a:gd name="connsiteY2" fmla="*/ 493346 h 1074504"/>
                  <a:gd name="connsiteX3" fmla="*/ 356178 w 519928"/>
                  <a:gd name="connsiteY3" fmla="*/ 385608 h 1074504"/>
                  <a:gd name="connsiteX4" fmla="*/ 458854 w 519928"/>
                  <a:gd name="connsiteY4" fmla="*/ 1074502 h 1074504"/>
                  <a:gd name="connsiteX5" fmla="*/ 462734 w 519928"/>
                  <a:gd name="connsiteY5" fmla="*/ 1074504 h 1074504"/>
                  <a:gd name="connsiteX6" fmla="*/ 169327 w 519928"/>
                  <a:gd name="connsiteY6" fmla="*/ 375936 h 1074504"/>
                  <a:gd name="connsiteX7" fmla="*/ 0 w 519928"/>
                  <a:gd name="connsiteY7" fmla="*/ 482572 h 1074504"/>
                  <a:gd name="connsiteX0" fmla="*/ 0 w 519928"/>
                  <a:gd name="connsiteY0" fmla="*/ 507889 h 1099821"/>
                  <a:gd name="connsiteX1" fmla="*/ 316304 w 519928"/>
                  <a:gd name="connsiteY1" fmla="*/ 0 h 1099821"/>
                  <a:gd name="connsiteX2" fmla="*/ 519928 w 519928"/>
                  <a:gd name="connsiteY2" fmla="*/ 518663 h 1099821"/>
                  <a:gd name="connsiteX3" fmla="*/ 356178 w 519928"/>
                  <a:gd name="connsiteY3" fmla="*/ 410925 h 1099821"/>
                  <a:gd name="connsiteX4" fmla="*/ 458854 w 519928"/>
                  <a:gd name="connsiteY4" fmla="*/ 1099819 h 1099821"/>
                  <a:gd name="connsiteX5" fmla="*/ 462734 w 519928"/>
                  <a:gd name="connsiteY5" fmla="*/ 1099821 h 1099821"/>
                  <a:gd name="connsiteX6" fmla="*/ 169327 w 519928"/>
                  <a:gd name="connsiteY6" fmla="*/ 401253 h 1099821"/>
                  <a:gd name="connsiteX7" fmla="*/ 0 w 519928"/>
                  <a:gd name="connsiteY7" fmla="*/ 507889 h 1099821"/>
                  <a:gd name="connsiteX0" fmla="*/ 0 w 519928"/>
                  <a:gd name="connsiteY0" fmla="*/ 507889 h 1099821"/>
                  <a:gd name="connsiteX1" fmla="*/ 316304 w 519928"/>
                  <a:gd name="connsiteY1" fmla="*/ 0 h 1099821"/>
                  <a:gd name="connsiteX2" fmla="*/ 519928 w 519928"/>
                  <a:gd name="connsiteY2" fmla="*/ 518663 h 1099821"/>
                  <a:gd name="connsiteX3" fmla="*/ 356178 w 519928"/>
                  <a:gd name="connsiteY3" fmla="*/ 410925 h 1099821"/>
                  <a:gd name="connsiteX4" fmla="*/ 458854 w 519928"/>
                  <a:gd name="connsiteY4" fmla="*/ 1099819 h 1099821"/>
                  <a:gd name="connsiteX5" fmla="*/ 462734 w 519928"/>
                  <a:gd name="connsiteY5" fmla="*/ 1099821 h 1099821"/>
                  <a:gd name="connsiteX6" fmla="*/ 195172 w 519928"/>
                  <a:gd name="connsiteY6" fmla="*/ 387894 h 1099821"/>
                  <a:gd name="connsiteX7" fmla="*/ 0 w 519928"/>
                  <a:gd name="connsiteY7" fmla="*/ 507889 h 1099821"/>
                  <a:gd name="connsiteX0" fmla="*/ 0 w 485469"/>
                  <a:gd name="connsiteY0" fmla="*/ 494530 h 1099821"/>
                  <a:gd name="connsiteX1" fmla="*/ 281845 w 485469"/>
                  <a:gd name="connsiteY1" fmla="*/ 0 h 1099821"/>
                  <a:gd name="connsiteX2" fmla="*/ 485469 w 485469"/>
                  <a:gd name="connsiteY2" fmla="*/ 518663 h 1099821"/>
                  <a:gd name="connsiteX3" fmla="*/ 321719 w 485469"/>
                  <a:gd name="connsiteY3" fmla="*/ 410925 h 1099821"/>
                  <a:gd name="connsiteX4" fmla="*/ 424395 w 485469"/>
                  <a:gd name="connsiteY4" fmla="*/ 1099819 h 1099821"/>
                  <a:gd name="connsiteX5" fmla="*/ 428275 w 485469"/>
                  <a:gd name="connsiteY5" fmla="*/ 1099821 h 1099821"/>
                  <a:gd name="connsiteX6" fmla="*/ 160713 w 485469"/>
                  <a:gd name="connsiteY6" fmla="*/ 387894 h 1099821"/>
                  <a:gd name="connsiteX7" fmla="*/ 0 w 485469"/>
                  <a:gd name="connsiteY7" fmla="*/ 494530 h 1099821"/>
                  <a:gd name="connsiteX0" fmla="*/ 0 w 485469"/>
                  <a:gd name="connsiteY0" fmla="*/ 494530 h 1099821"/>
                  <a:gd name="connsiteX1" fmla="*/ 316305 w 485469"/>
                  <a:gd name="connsiteY1" fmla="*/ 0 h 1099821"/>
                  <a:gd name="connsiteX2" fmla="*/ 485469 w 485469"/>
                  <a:gd name="connsiteY2" fmla="*/ 518663 h 1099821"/>
                  <a:gd name="connsiteX3" fmla="*/ 321719 w 485469"/>
                  <a:gd name="connsiteY3" fmla="*/ 410925 h 1099821"/>
                  <a:gd name="connsiteX4" fmla="*/ 424395 w 485469"/>
                  <a:gd name="connsiteY4" fmla="*/ 1099819 h 1099821"/>
                  <a:gd name="connsiteX5" fmla="*/ 428275 w 485469"/>
                  <a:gd name="connsiteY5" fmla="*/ 1099821 h 1099821"/>
                  <a:gd name="connsiteX6" fmla="*/ 160713 w 485469"/>
                  <a:gd name="connsiteY6" fmla="*/ 387894 h 1099821"/>
                  <a:gd name="connsiteX7" fmla="*/ 0 w 485469"/>
                  <a:gd name="connsiteY7" fmla="*/ 494530 h 1099821"/>
                  <a:gd name="connsiteX0" fmla="*/ 0 w 485469"/>
                  <a:gd name="connsiteY0" fmla="*/ 494530 h 1099821"/>
                  <a:gd name="connsiteX1" fmla="*/ 316305 w 485469"/>
                  <a:gd name="connsiteY1" fmla="*/ 0 h 1099821"/>
                  <a:gd name="connsiteX2" fmla="*/ 485469 w 485469"/>
                  <a:gd name="connsiteY2" fmla="*/ 518663 h 1099821"/>
                  <a:gd name="connsiteX3" fmla="*/ 347563 w 485469"/>
                  <a:gd name="connsiteY3" fmla="*/ 410925 h 1099821"/>
                  <a:gd name="connsiteX4" fmla="*/ 424395 w 485469"/>
                  <a:gd name="connsiteY4" fmla="*/ 1099819 h 1099821"/>
                  <a:gd name="connsiteX5" fmla="*/ 428275 w 485469"/>
                  <a:gd name="connsiteY5" fmla="*/ 1099821 h 1099821"/>
                  <a:gd name="connsiteX6" fmla="*/ 160713 w 485469"/>
                  <a:gd name="connsiteY6" fmla="*/ 387894 h 1099821"/>
                  <a:gd name="connsiteX7" fmla="*/ 0 w 485469"/>
                  <a:gd name="connsiteY7" fmla="*/ 494530 h 1099821"/>
                  <a:gd name="connsiteX0" fmla="*/ 0 w 451010"/>
                  <a:gd name="connsiteY0" fmla="*/ 441091 h 1099821"/>
                  <a:gd name="connsiteX1" fmla="*/ 281846 w 451010"/>
                  <a:gd name="connsiteY1" fmla="*/ 0 h 1099821"/>
                  <a:gd name="connsiteX2" fmla="*/ 451010 w 451010"/>
                  <a:gd name="connsiteY2" fmla="*/ 518663 h 1099821"/>
                  <a:gd name="connsiteX3" fmla="*/ 313104 w 451010"/>
                  <a:gd name="connsiteY3" fmla="*/ 410925 h 1099821"/>
                  <a:gd name="connsiteX4" fmla="*/ 389936 w 451010"/>
                  <a:gd name="connsiteY4" fmla="*/ 1099819 h 1099821"/>
                  <a:gd name="connsiteX5" fmla="*/ 393816 w 451010"/>
                  <a:gd name="connsiteY5" fmla="*/ 1099821 h 1099821"/>
                  <a:gd name="connsiteX6" fmla="*/ 126254 w 451010"/>
                  <a:gd name="connsiteY6" fmla="*/ 387894 h 1099821"/>
                  <a:gd name="connsiteX7" fmla="*/ 0 w 451010"/>
                  <a:gd name="connsiteY7" fmla="*/ 441091 h 1099821"/>
                  <a:gd name="connsiteX0" fmla="*/ 0 w 451010"/>
                  <a:gd name="connsiteY0" fmla="*/ 441091 h 1099821"/>
                  <a:gd name="connsiteX1" fmla="*/ 281846 w 451010"/>
                  <a:gd name="connsiteY1" fmla="*/ 0 h 1099821"/>
                  <a:gd name="connsiteX2" fmla="*/ 451010 w 451010"/>
                  <a:gd name="connsiteY2" fmla="*/ 518663 h 1099821"/>
                  <a:gd name="connsiteX3" fmla="*/ 313104 w 451010"/>
                  <a:gd name="connsiteY3" fmla="*/ 410925 h 1099821"/>
                  <a:gd name="connsiteX4" fmla="*/ 389936 w 451010"/>
                  <a:gd name="connsiteY4" fmla="*/ 1099819 h 1099821"/>
                  <a:gd name="connsiteX5" fmla="*/ 393816 w 451010"/>
                  <a:gd name="connsiteY5" fmla="*/ 1099821 h 1099821"/>
                  <a:gd name="connsiteX6" fmla="*/ 152099 w 451010"/>
                  <a:gd name="connsiteY6" fmla="*/ 387894 h 1099821"/>
                  <a:gd name="connsiteX7" fmla="*/ 0 w 451010"/>
                  <a:gd name="connsiteY7" fmla="*/ 441091 h 109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010" h="1099821">
                    <a:moveTo>
                      <a:pt x="0" y="441091"/>
                    </a:moveTo>
                    <a:lnTo>
                      <a:pt x="281846" y="0"/>
                    </a:lnTo>
                    <a:lnTo>
                      <a:pt x="451010" y="518663"/>
                    </a:lnTo>
                    <a:lnTo>
                      <a:pt x="313104" y="410925"/>
                    </a:lnTo>
                    <a:cubicBezTo>
                      <a:pt x="281436" y="649941"/>
                      <a:pt x="219724" y="789550"/>
                      <a:pt x="389936" y="1099819"/>
                    </a:cubicBezTo>
                    <a:lnTo>
                      <a:pt x="393816" y="1099821"/>
                    </a:lnTo>
                    <a:cubicBezTo>
                      <a:pt x="69223" y="777676"/>
                      <a:pt x="144182" y="567535"/>
                      <a:pt x="152099" y="387894"/>
                    </a:cubicBezTo>
                    <a:lnTo>
                      <a:pt x="0" y="441091"/>
                    </a:lnTo>
                    <a:close/>
                  </a:path>
                </a:pathLst>
              </a:custGeom>
              <a:grpFill/>
              <a:ln w="12700">
                <a:solidFill>
                  <a:srgbClr val="9966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上矢印 61"/>
              <p:cNvSpPr/>
              <p:nvPr/>
            </p:nvSpPr>
            <p:spPr>
              <a:xfrm flipH="1" flipV="1">
                <a:off x="4644048" y="5341199"/>
                <a:ext cx="360000" cy="504000"/>
              </a:xfrm>
              <a:custGeom>
                <a:avLst/>
                <a:gdLst>
                  <a:gd name="connsiteX0" fmla="*/ 0 w 627456"/>
                  <a:gd name="connsiteY0" fmla="*/ 428703 h 1062627"/>
                  <a:gd name="connsiteX1" fmla="*/ 313728 w 627456"/>
                  <a:gd name="connsiteY1" fmla="*/ 0 h 1062627"/>
                  <a:gd name="connsiteX2" fmla="*/ 627456 w 627456"/>
                  <a:gd name="connsiteY2" fmla="*/ 428703 h 1062627"/>
                  <a:gd name="connsiteX3" fmla="*/ 424603 w 627456"/>
                  <a:gd name="connsiteY3" fmla="*/ 428703 h 1062627"/>
                  <a:gd name="connsiteX4" fmla="*/ 424603 w 627456"/>
                  <a:gd name="connsiteY4" fmla="*/ 1062627 h 1062627"/>
                  <a:gd name="connsiteX5" fmla="*/ 202853 w 627456"/>
                  <a:gd name="connsiteY5" fmla="*/ 1062627 h 1062627"/>
                  <a:gd name="connsiteX6" fmla="*/ 202853 w 627456"/>
                  <a:gd name="connsiteY6" fmla="*/ 428703 h 1062627"/>
                  <a:gd name="connsiteX7" fmla="*/ 0 w 627456"/>
                  <a:gd name="connsiteY7" fmla="*/ 428703 h 1062627"/>
                  <a:gd name="connsiteX0" fmla="*/ 0 w 627456"/>
                  <a:gd name="connsiteY0" fmla="*/ 428703 h 1074503"/>
                  <a:gd name="connsiteX1" fmla="*/ 313728 w 627456"/>
                  <a:gd name="connsiteY1" fmla="*/ 0 h 1074503"/>
                  <a:gd name="connsiteX2" fmla="*/ 627456 w 627456"/>
                  <a:gd name="connsiteY2" fmla="*/ 428703 h 1074503"/>
                  <a:gd name="connsiteX3" fmla="*/ 424603 w 627456"/>
                  <a:gd name="connsiteY3" fmla="*/ 428703 h 1074503"/>
                  <a:gd name="connsiteX4" fmla="*/ 424603 w 627456"/>
                  <a:gd name="connsiteY4" fmla="*/ 1062627 h 1074503"/>
                  <a:gd name="connsiteX5" fmla="*/ 428484 w 627456"/>
                  <a:gd name="connsiteY5" fmla="*/ 1074503 h 1074503"/>
                  <a:gd name="connsiteX6" fmla="*/ 202853 w 627456"/>
                  <a:gd name="connsiteY6" fmla="*/ 428703 h 1074503"/>
                  <a:gd name="connsiteX7" fmla="*/ 0 w 627456"/>
                  <a:gd name="connsiteY7" fmla="*/ 428703 h 1074503"/>
                  <a:gd name="connsiteX0" fmla="*/ 0 w 627456"/>
                  <a:gd name="connsiteY0" fmla="*/ 428703 h 1074503"/>
                  <a:gd name="connsiteX1" fmla="*/ 313728 w 627456"/>
                  <a:gd name="connsiteY1" fmla="*/ 0 h 1074503"/>
                  <a:gd name="connsiteX2" fmla="*/ 627456 w 627456"/>
                  <a:gd name="connsiteY2" fmla="*/ 428703 h 1074503"/>
                  <a:gd name="connsiteX3" fmla="*/ 424603 w 627456"/>
                  <a:gd name="connsiteY3" fmla="*/ 428703 h 1074503"/>
                  <a:gd name="connsiteX4" fmla="*/ 424603 w 627456"/>
                  <a:gd name="connsiteY4" fmla="*/ 1062627 h 1074503"/>
                  <a:gd name="connsiteX5" fmla="*/ 428484 w 627456"/>
                  <a:gd name="connsiteY5" fmla="*/ 1074503 h 1074503"/>
                  <a:gd name="connsiteX6" fmla="*/ 202853 w 627456"/>
                  <a:gd name="connsiteY6" fmla="*/ 428703 h 1074503"/>
                  <a:gd name="connsiteX7" fmla="*/ 0 w 627456"/>
                  <a:gd name="connsiteY7" fmla="*/ 428703 h 1074503"/>
                  <a:gd name="connsiteX0" fmla="*/ 0 w 627456"/>
                  <a:gd name="connsiteY0" fmla="*/ 428703 h 1074503"/>
                  <a:gd name="connsiteX1" fmla="*/ 313728 w 627456"/>
                  <a:gd name="connsiteY1" fmla="*/ 0 h 1074503"/>
                  <a:gd name="connsiteX2" fmla="*/ 627456 w 627456"/>
                  <a:gd name="connsiteY2" fmla="*/ 428703 h 1074503"/>
                  <a:gd name="connsiteX3" fmla="*/ 424603 w 627456"/>
                  <a:gd name="connsiteY3" fmla="*/ 428703 h 1074503"/>
                  <a:gd name="connsiteX4" fmla="*/ 424603 w 627456"/>
                  <a:gd name="connsiteY4" fmla="*/ 1062627 h 1074503"/>
                  <a:gd name="connsiteX5" fmla="*/ 428484 w 627456"/>
                  <a:gd name="connsiteY5" fmla="*/ 1074503 h 1074503"/>
                  <a:gd name="connsiteX6" fmla="*/ 202853 w 627456"/>
                  <a:gd name="connsiteY6" fmla="*/ 428703 h 1074503"/>
                  <a:gd name="connsiteX7" fmla="*/ 0 w 627456"/>
                  <a:gd name="connsiteY7" fmla="*/ 428703 h 1074503"/>
                  <a:gd name="connsiteX0" fmla="*/ 0 w 627456"/>
                  <a:gd name="connsiteY0" fmla="*/ 428703 h 1062628"/>
                  <a:gd name="connsiteX1" fmla="*/ 313728 w 627456"/>
                  <a:gd name="connsiteY1" fmla="*/ 0 h 1062628"/>
                  <a:gd name="connsiteX2" fmla="*/ 627456 w 627456"/>
                  <a:gd name="connsiteY2" fmla="*/ 428703 h 1062628"/>
                  <a:gd name="connsiteX3" fmla="*/ 424603 w 627456"/>
                  <a:gd name="connsiteY3" fmla="*/ 428703 h 1062628"/>
                  <a:gd name="connsiteX4" fmla="*/ 424603 w 627456"/>
                  <a:gd name="connsiteY4" fmla="*/ 1062627 h 1062628"/>
                  <a:gd name="connsiteX5" fmla="*/ 535362 w 627456"/>
                  <a:gd name="connsiteY5" fmla="*/ 1062628 h 1062628"/>
                  <a:gd name="connsiteX6" fmla="*/ 202853 w 627456"/>
                  <a:gd name="connsiteY6" fmla="*/ 428703 h 1062628"/>
                  <a:gd name="connsiteX7" fmla="*/ 0 w 627456"/>
                  <a:gd name="connsiteY7" fmla="*/ 428703 h 1062628"/>
                  <a:gd name="connsiteX0" fmla="*/ 0 w 627456"/>
                  <a:gd name="connsiteY0" fmla="*/ 428703 h 1074502"/>
                  <a:gd name="connsiteX1" fmla="*/ 313728 w 627456"/>
                  <a:gd name="connsiteY1" fmla="*/ 0 h 1074502"/>
                  <a:gd name="connsiteX2" fmla="*/ 627456 w 627456"/>
                  <a:gd name="connsiteY2" fmla="*/ 428703 h 1074502"/>
                  <a:gd name="connsiteX3" fmla="*/ 424603 w 627456"/>
                  <a:gd name="connsiteY3" fmla="*/ 428703 h 1074502"/>
                  <a:gd name="connsiteX4" fmla="*/ 507730 w 627456"/>
                  <a:gd name="connsiteY4" fmla="*/ 1074502 h 1074502"/>
                  <a:gd name="connsiteX5" fmla="*/ 535362 w 627456"/>
                  <a:gd name="connsiteY5" fmla="*/ 1062628 h 1074502"/>
                  <a:gd name="connsiteX6" fmla="*/ 202853 w 627456"/>
                  <a:gd name="connsiteY6" fmla="*/ 428703 h 1074502"/>
                  <a:gd name="connsiteX7" fmla="*/ 0 w 627456"/>
                  <a:gd name="connsiteY7" fmla="*/ 428703 h 1074502"/>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35362 w 627456"/>
                  <a:gd name="connsiteY5" fmla="*/ 1086379 h 1086379"/>
                  <a:gd name="connsiteX6" fmla="*/ 202853 w 627456"/>
                  <a:gd name="connsiteY6" fmla="*/ 428703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202853 w 627456"/>
                  <a:gd name="connsiteY6" fmla="*/ 428703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202853 w 627456"/>
                  <a:gd name="connsiteY6" fmla="*/ 428703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179102 w 627456"/>
                  <a:gd name="connsiteY6" fmla="*/ 440579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179102 w 627456"/>
                  <a:gd name="connsiteY6" fmla="*/ 440579 h 1086379"/>
                  <a:gd name="connsiteX7" fmla="*/ 0 w 627456"/>
                  <a:gd name="connsiteY7" fmla="*/ 428703 h 1086379"/>
                  <a:gd name="connsiteX0" fmla="*/ 0 w 627456"/>
                  <a:gd name="connsiteY0" fmla="*/ 428703 h 1086379"/>
                  <a:gd name="connsiteX1" fmla="*/ 313728 w 627456"/>
                  <a:gd name="connsiteY1" fmla="*/ 0 h 1086379"/>
                  <a:gd name="connsiteX2" fmla="*/ 627456 w 627456"/>
                  <a:gd name="connsiteY2" fmla="*/ 428703 h 1086379"/>
                  <a:gd name="connsiteX3" fmla="*/ 424603 w 627456"/>
                  <a:gd name="connsiteY3" fmla="*/ 428703 h 1086379"/>
                  <a:gd name="connsiteX4" fmla="*/ 507730 w 627456"/>
                  <a:gd name="connsiteY4" fmla="*/ 1074502 h 1086379"/>
                  <a:gd name="connsiteX5" fmla="*/ 523486 w 627456"/>
                  <a:gd name="connsiteY5" fmla="*/ 1086379 h 1086379"/>
                  <a:gd name="connsiteX6" fmla="*/ 179102 w 627456"/>
                  <a:gd name="connsiteY6" fmla="*/ 440579 h 1086379"/>
                  <a:gd name="connsiteX7" fmla="*/ 0 w 627456"/>
                  <a:gd name="connsiteY7" fmla="*/ 428703 h 1086379"/>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464109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511610 w 627456"/>
                  <a:gd name="connsiteY5" fmla="*/ 1074504 h 1074504"/>
                  <a:gd name="connsiteX6" fmla="*/ 179102 w 627456"/>
                  <a:gd name="connsiteY6" fmla="*/ 440579 h 1074504"/>
                  <a:gd name="connsiteX7" fmla="*/ 0 w 627456"/>
                  <a:gd name="connsiteY7" fmla="*/ 428703 h 1074504"/>
                  <a:gd name="connsiteX0" fmla="*/ 0 w 627456"/>
                  <a:gd name="connsiteY0" fmla="*/ 428703 h 1074504"/>
                  <a:gd name="connsiteX1" fmla="*/ 313728 w 627456"/>
                  <a:gd name="connsiteY1" fmla="*/ 0 h 1074504"/>
                  <a:gd name="connsiteX2" fmla="*/ 627456 w 627456"/>
                  <a:gd name="connsiteY2" fmla="*/ 428703 h 1074504"/>
                  <a:gd name="connsiteX3" fmla="*/ 424603 w 627456"/>
                  <a:gd name="connsiteY3" fmla="*/ 428703 h 1074504"/>
                  <a:gd name="connsiteX4" fmla="*/ 507730 w 627456"/>
                  <a:gd name="connsiteY4" fmla="*/ 1074502 h 1074504"/>
                  <a:gd name="connsiteX5" fmla="*/ 511610 w 627456"/>
                  <a:gd name="connsiteY5" fmla="*/ 1074504 h 1074504"/>
                  <a:gd name="connsiteX6" fmla="*/ 218203 w 627456"/>
                  <a:gd name="connsiteY6" fmla="*/ 375936 h 1074504"/>
                  <a:gd name="connsiteX7" fmla="*/ 0 w 627456"/>
                  <a:gd name="connsiteY7" fmla="*/ 428703 h 1074504"/>
                  <a:gd name="connsiteX0" fmla="*/ 0 w 578580"/>
                  <a:gd name="connsiteY0" fmla="*/ 482572 h 1074504"/>
                  <a:gd name="connsiteX1" fmla="*/ 264852 w 578580"/>
                  <a:gd name="connsiteY1" fmla="*/ 0 h 1074504"/>
                  <a:gd name="connsiteX2" fmla="*/ 578580 w 578580"/>
                  <a:gd name="connsiteY2" fmla="*/ 428703 h 1074504"/>
                  <a:gd name="connsiteX3" fmla="*/ 375727 w 578580"/>
                  <a:gd name="connsiteY3" fmla="*/ 428703 h 1074504"/>
                  <a:gd name="connsiteX4" fmla="*/ 458854 w 578580"/>
                  <a:gd name="connsiteY4" fmla="*/ 1074502 h 1074504"/>
                  <a:gd name="connsiteX5" fmla="*/ 462734 w 578580"/>
                  <a:gd name="connsiteY5" fmla="*/ 1074504 h 1074504"/>
                  <a:gd name="connsiteX6" fmla="*/ 169327 w 578580"/>
                  <a:gd name="connsiteY6" fmla="*/ 375936 h 1074504"/>
                  <a:gd name="connsiteX7" fmla="*/ 0 w 578580"/>
                  <a:gd name="connsiteY7" fmla="*/ 482572 h 1074504"/>
                  <a:gd name="connsiteX0" fmla="*/ 0 w 578580"/>
                  <a:gd name="connsiteY0" fmla="*/ 482572 h 1074504"/>
                  <a:gd name="connsiteX1" fmla="*/ 264852 w 578580"/>
                  <a:gd name="connsiteY1" fmla="*/ 0 h 1074504"/>
                  <a:gd name="connsiteX2" fmla="*/ 578580 w 578580"/>
                  <a:gd name="connsiteY2" fmla="*/ 428703 h 1074504"/>
                  <a:gd name="connsiteX3" fmla="*/ 356178 w 578580"/>
                  <a:gd name="connsiteY3" fmla="*/ 385608 h 1074504"/>
                  <a:gd name="connsiteX4" fmla="*/ 458854 w 578580"/>
                  <a:gd name="connsiteY4" fmla="*/ 1074502 h 1074504"/>
                  <a:gd name="connsiteX5" fmla="*/ 462734 w 578580"/>
                  <a:gd name="connsiteY5" fmla="*/ 1074504 h 1074504"/>
                  <a:gd name="connsiteX6" fmla="*/ 169327 w 578580"/>
                  <a:gd name="connsiteY6" fmla="*/ 375936 h 1074504"/>
                  <a:gd name="connsiteX7" fmla="*/ 0 w 578580"/>
                  <a:gd name="connsiteY7" fmla="*/ 482572 h 1074504"/>
                  <a:gd name="connsiteX0" fmla="*/ 0 w 559029"/>
                  <a:gd name="connsiteY0" fmla="*/ 482572 h 1074504"/>
                  <a:gd name="connsiteX1" fmla="*/ 264852 w 559029"/>
                  <a:gd name="connsiteY1" fmla="*/ 0 h 1074504"/>
                  <a:gd name="connsiteX2" fmla="*/ 559029 w 559029"/>
                  <a:gd name="connsiteY2" fmla="*/ 504119 h 1074504"/>
                  <a:gd name="connsiteX3" fmla="*/ 356178 w 559029"/>
                  <a:gd name="connsiteY3" fmla="*/ 385608 h 1074504"/>
                  <a:gd name="connsiteX4" fmla="*/ 458854 w 559029"/>
                  <a:gd name="connsiteY4" fmla="*/ 1074502 h 1074504"/>
                  <a:gd name="connsiteX5" fmla="*/ 462734 w 559029"/>
                  <a:gd name="connsiteY5" fmla="*/ 1074504 h 1074504"/>
                  <a:gd name="connsiteX6" fmla="*/ 169327 w 559029"/>
                  <a:gd name="connsiteY6" fmla="*/ 375936 h 1074504"/>
                  <a:gd name="connsiteX7" fmla="*/ 0 w 559029"/>
                  <a:gd name="connsiteY7" fmla="*/ 482572 h 1074504"/>
                  <a:gd name="connsiteX0" fmla="*/ 0 w 519928"/>
                  <a:gd name="connsiteY0" fmla="*/ 482572 h 1074504"/>
                  <a:gd name="connsiteX1" fmla="*/ 264852 w 519928"/>
                  <a:gd name="connsiteY1" fmla="*/ 0 h 1074504"/>
                  <a:gd name="connsiteX2" fmla="*/ 519928 w 519928"/>
                  <a:gd name="connsiteY2" fmla="*/ 493346 h 1074504"/>
                  <a:gd name="connsiteX3" fmla="*/ 356178 w 519928"/>
                  <a:gd name="connsiteY3" fmla="*/ 385608 h 1074504"/>
                  <a:gd name="connsiteX4" fmla="*/ 458854 w 519928"/>
                  <a:gd name="connsiteY4" fmla="*/ 1074502 h 1074504"/>
                  <a:gd name="connsiteX5" fmla="*/ 462734 w 519928"/>
                  <a:gd name="connsiteY5" fmla="*/ 1074504 h 1074504"/>
                  <a:gd name="connsiteX6" fmla="*/ 169327 w 519928"/>
                  <a:gd name="connsiteY6" fmla="*/ 375936 h 1074504"/>
                  <a:gd name="connsiteX7" fmla="*/ 0 w 519928"/>
                  <a:gd name="connsiteY7" fmla="*/ 482572 h 1074504"/>
                  <a:gd name="connsiteX0" fmla="*/ 0 w 519928"/>
                  <a:gd name="connsiteY0" fmla="*/ 507889 h 1099821"/>
                  <a:gd name="connsiteX1" fmla="*/ 316304 w 519928"/>
                  <a:gd name="connsiteY1" fmla="*/ 0 h 1099821"/>
                  <a:gd name="connsiteX2" fmla="*/ 519928 w 519928"/>
                  <a:gd name="connsiteY2" fmla="*/ 518663 h 1099821"/>
                  <a:gd name="connsiteX3" fmla="*/ 356178 w 519928"/>
                  <a:gd name="connsiteY3" fmla="*/ 410925 h 1099821"/>
                  <a:gd name="connsiteX4" fmla="*/ 458854 w 519928"/>
                  <a:gd name="connsiteY4" fmla="*/ 1099819 h 1099821"/>
                  <a:gd name="connsiteX5" fmla="*/ 462734 w 519928"/>
                  <a:gd name="connsiteY5" fmla="*/ 1099821 h 1099821"/>
                  <a:gd name="connsiteX6" fmla="*/ 169327 w 519928"/>
                  <a:gd name="connsiteY6" fmla="*/ 401253 h 1099821"/>
                  <a:gd name="connsiteX7" fmla="*/ 0 w 519928"/>
                  <a:gd name="connsiteY7" fmla="*/ 507889 h 1099821"/>
                  <a:gd name="connsiteX0" fmla="*/ 0 w 519928"/>
                  <a:gd name="connsiteY0" fmla="*/ 507889 h 1099821"/>
                  <a:gd name="connsiteX1" fmla="*/ 316304 w 519928"/>
                  <a:gd name="connsiteY1" fmla="*/ 0 h 1099821"/>
                  <a:gd name="connsiteX2" fmla="*/ 519928 w 519928"/>
                  <a:gd name="connsiteY2" fmla="*/ 518663 h 1099821"/>
                  <a:gd name="connsiteX3" fmla="*/ 356178 w 519928"/>
                  <a:gd name="connsiteY3" fmla="*/ 410925 h 1099821"/>
                  <a:gd name="connsiteX4" fmla="*/ 458854 w 519928"/>
                  <a:gd name="connsiteY4" fmla="*/ 1099819 h 1099821"/>
                  <a:gd name="connsiteX5" fmla="*/ 462734 w 519928"/>
                  <a:gd name="connsiteY5" fmla="*/ 1099821 h 1099821"/>
                  <a:gd name="connsiteX6" fmla="*/ 195172 w 519928"/>
                  <a:gd name="connsiteY6" fmla="*/ 387894 h 1099821"/>
                  <a:gd name="connsiteX7" fmla="*/ 0 w 519928"/>
                  <a:gd name="connsiteY7" fmla="*/ 507889 h 1099821"/>
                  <a:gd name="connsiteX0" fmla="*/ 0 w 485469"/>
                  <a:gd name="connsiteY0" fmla="*/ 494530 h 1099821"/>
                  <a:gd name="connsiteX1" fmla="*/ 281845 w 485469"/>
                  <a:gd name="connsiteY1" fmla="*/ 0 h 1099821"/>
                  <a:gd name="connsiteX2" fmla="*/ 485469 w 485469"/>
                  <a:gd name="connsiteY2" fmla="*/ 518663 h 1099821"/>
                  <a:gd name="connsiteX3" fmla="*/ 321719 w 485469"/>
                  <a:gd name="connsiteY3" fmla="*/ 410925 h 1099821"/>
                  <a:gd name="connsiteX4" fmla="*/ 424395 w 485469"/>
                  <a:gd name="connsiteY4" fmla="*/ 1099819 h 1099821"/>
                  <a:gd name="connsiteX5" fmla="*/ 428275 w 485469"/>
                  <a:gd name="connsiteY5" fmla="*/ 1099821 h 1099821"/>
                  <a:gd name="connsiteX6" fmla="*/ 160713 w 485469"/>
                  <a:gd name="connsiteY6" fmla="*/ 387894 h 1099821"/>
                  <a:gd name="connsiteX7" fmla="*/ 0 w 485469"/>
                  <a:gd name="connsiteY7" fmla="*/ 494530 h 1099821"/>
                  <a:gd name="connsiteX0" fmla="*/ 0 w 485469"/>
                  <a:gd name="connsiteY0" fmla="*/ 494530 h 1099821"/>
                  <a:gd name="connsiteX1" fmla="*/ 316305 w 485469"/>
                  <a:gd name="connsiteY1" fmla="*/ 0 h 1099821"/>
                  <a:gd name="connsiteX2" fmla="*/ 485469 w 485469"/>
                  <a:gd name="connsiteY2" fmla="*/ 518663 h 1099821"/>
                  <a:gd name="connsiteX3" fmla="*/ 321719 w 485469"/>
                  <a:gd name="connsiteY3" fmla="*/ 410925 h 1099821"/>
                  <a:gd name="connsiteX4" fmla="*/ 424395 w 485469"/>
                  <a:gd name="connsiteY4" fmla="*/ 1099819 h 1099821"/>
                  <a:gd name="connsiteX5" fmla="*/ 428275 w 485469"/>
                  <a:gd name="connsiteY5" fmla="*/ 1099821 h 1099821"/>
                  <a:gd name="connsiteX6" fmla="*/ 160713 w 485469"/>
                  <a:gd name="connsiteY6" fmla="*/ 387894 h 1099821"/>
                  <a:gd name="connsiteX7" fmla="*/ 0 w 485469"/>
                  <a:gd name="connsiteY7" fmla="*/ 494530 h 1099821"/>
                  <a:gd name="connsiteX0" fmla="*/ 0 w 485469"/>
                  <a:gd name="connsiteY0" fmla="*/ 494530 h 1099821"/>
                  <a:gd name="connsiteX1" fmla="*/ 316305 w 485469"/>
                  <a:gd name="connsiteY1" fmla="*/ 0 h 1099821"/>
                  <a:gd name="connsiteX2" fmla="*/ 485469 w 485469"/>
                  <a:gd name="connsiteY2" fmla="*/ 518663 h 1099821"/>
                  <a:gd name="connsiteX3" fmla="*/ 347563 w 485469"/>
                  <a:gd name="connsiteY3" fmla="*/ 410925 h 1099821"/>
                  <a:gd name="connsiteX4" fmla="*/ 424395 w 485469"/>
                  <a:gd name="connsiteY4" fmla="*/ 1099819 h 1099821"/>
                  <a:gd name="connsiteX5" fmla="*/ 428275 w 485469"/>
                  <a:gd name="connsiteY5" fmla="*/ 1099821 h 1099821"/>
                  <a:gd name="connsiteX6" fmla="*/ 160713 w 485469"/>
                  <a:gd name="connsiteY6" fmla="*/ 387894 h 1099821"/>
                  <a:gd name="connsiteX7" fmla="*/ 0 w 485469"/>
                  <a:gd name="connsiteY7" fmla="*/ 494530 h 1099821"/>
                  <a:gd name="connsiteX0" fmla="*/ 0 w 451010"/>
                  <a:gd name="connsiteY0" fmla="*/ 441091 h 1099821"/>
                  <a:gd name="connsiteX1" fmla="*/ 281846 w 451010"/>
                  <a:gd name="connsiteY1" fmla="*/ 0 h 1099821"/>
                  <a:gd name="connsiteX2" fmla="*/ 451010 w 451010"/>
                  <a:gd name="connsiteY2" fmla="*/ 518663 h 1099821"/>
                  <a:gd name="connsiteX3" fmla="*/ 313104 w 451010"/>
                  <a:gd name="connsiteY3" fmla="*/ 410925 h 1099821"/>
                  <a:gd name="connsiteX4" fmla="*/ 389936 w 451010"/>
                  <a:gd name="connsiteY4" fmla="*/ 1099819 h 1099821"/>
                  <a:gd name="connsiteX5" fmla="*/ 393816 w 451010"/>
                  <a:gd name="connsiteY5" fmla="*/ 1099821 h 1099821"/>
                  <a:gd name="connsiteX6" fmla="*/ 126254 w 451010"/>
                  <a:gd name="connsiteY6" fmla="*/ 387894 h 1099821"/>
                  <a:gd name="connsiteX7" fmla="*/ 0 w 451010"/>
                  <a:gd name="connsiteY7" fmla="*/ 441091 h 1099821"/>
                  <a:gd name="connsiteX0" fmla="*/ 0 w 451010"/>
                  <a:gd name="connsiteY0" fmla="*/ 441091 h 1099821"/>
                  <a:gd name="connsiteX1" fmla="*/ 281846 w 451010"/>
                  <a:gd name="connsiteY1" fmla="*/ 0 h 1099821"/>
                  <a:gd name="connsiteX2" fmla="*/ 451010 w 451010"/>
                  <a:gd name="connsiteY2" fmla="*/ 518663 h 1099821"/>
                  <a:gd name="connsiteX3" fmla="*/ 313104 w 451010"/>
                  <a:gd name="connsiteY3" fmla="*/ 410925 h 1099821"/>
                  <a:gd name="connsiteX4" fmla="*/ 389936 w 451010"/>
                  <a:gd name="connsiteY4" fmla="*/ 1099819 h 1099821"/>
                  <a:gd name="connsiteX5" fmla="*/ 393816 w 451010"/>
                  <a:gd name="connsiteY5" fmla="*/ 1099821 h 1099821"/>
                  <a:gd name="connsiteX6" fmla="*/ 152099 w 451010"/>
                  <a:gd name="connsiteY6" fmla="*/ 387894 h 1099821"/>
                  <a:gd name="connsiteX7" fmla="*/ 0 w 451010"/>
                  <a:gd name="connsiteY7" fmla="*/ 441091 h 109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010" h="1099821">
                    <a:moveTo>
                      <a:pt x="0" y="441091"/>
                    </a:moveTo>
                    <a:lnTo>
                      <a:pt x="281846" y="0"/>
                    </a:lnTo>
                    <a:lnTo>
                      <a:pt x="451010" y="518663"/>
                    </a:lnTo>
                    <a:lnTo>
                      <a:pt x="313104" y="410925"/>
                    </a:lnTo>
                    <a:cubicBezTo>
                      <a:pt x="281436" y="649941"/>
                      <a:pt x="219724" y="789550"/>
                      <a:pt x="389936" y="1099819"/>
                    </a:cubicBezTo>
                    <a:lnTo>
                      <a:pt x="393816" y="1099821"/>
                    </a:lnTo>
                    <a:cubicBezTo>
                      <a:pt x="69223" y="777676"/>
                      <a:pt x="144182" y="567535"/>
                      <a:pt x="152099" y="387894"/>
                    </a:cubicBezTo>
                    <a:lnTo>
                      <a:pt x="0" y="441091"/>
                    </a:lnTo>
                    <a:close/>
                  </a:path>
                </a:pathLst>
              </a:custGeom>
              <a:grpFill/>
              <a:ln w="12700">
                <a:solidFill>
                  <a:srgbClr val="9966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1" name="Rectangle 16"/>
          <p:cNvSpPr>
            <a:spLocks noChangeArrowheads="1"/>
          </p:cNvSpPr>
          <p:nvPr/>
        </p:nvSpPr>
        <p:spPr bwMode="auto">
          <a:xfrm>
            <a:off x="4729371" y="3500399"/>
            <a:ext cx="1908000" cy="900000"/>
          </a:xfrm>
          <a:prstGeom prst="rect">
            <a:avLst/>
          </a:prstGeom>
          <a:ln w="19050">
            <a:solidFill>
              <a:srgbClr val="777777"/>
            </a:solidFill>
          </a:ln>
          <a:effectLst>
            <a:outerShdw blurRad="101600" dist="50800" dir="2700000" algn="tl" rotWithShape="0">
              <a:prstClr val="black">
                <a:alpha val="30000"/>
              </a:prstClr>
            </a:outerShdw>
          </a:effectLst>
        </p:spPr>
        <p:style>
          <a:lnRef idx="2">
            <a:schemeClr val="accent3"/>
          </a:lnRef>
          <a:fillRef idx="1">
            <a:schemeClr val="lt1"/>
          </a:fillRef>
          <a:effectRef idx="0">
            <a:schemeClr val="accent3"/>
          </a:effectRef>
          <a:fontRef idx="minor">
            <a:schemeClr val="dk1"/>
          </a:fontRef>
        </p:style>
        <p:txBody>
          <a:bodyPr lIns="36000" tIns="36000" rIns="36000" bIns="36000" anchor="ctr"/>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marL="82550" eaLnBrk="1" hangingPunct="1">
              <a:spcAft>
                <a:spcPts val="0"/>
              </a:spcAft>
              <a:buClr>
                <a:schemeClr val="tx1"/>
              </a:buClr>
              <a:buFont typeface="Wingdings" pitchFamily="2" charset="2"/>
              <a:buNone/>
            </a:pPr>
            <a:r>
              <a:rPr lang="ja-JP" altLang="en-US" sz="1600">
                <a:solidFill>
                  <a:srgbClr val="333333"/>
                </a:solidFill>
                <a:latin typeface="HGP明朝E" panose="02020900000000000000" pitchFamily="18" charset="-128"/>
                <a:ea typeface="HGP明朝E" panose="02020900000000000000" pitchFamily="18" charset="-128"/>
              </a:rPr>
              <a:t>地域における</a:t>
            </a:r>
            <a:endParaRPr lang="en-US" altLang="ja-JP" sz="1600">
              <a:solidFill>
                <a:srgbClr val="333333"/>
              </a:solidFill>
              <a:latin typeface="HGP明朝E" panose="02020900000000000000" pitchFamily="18" charset="-128"/>
              <a:ea typeface="HGP明朝E" panose="02020900000000000000" pitchFamily="18" charset="-128"/>
            </a:endParaRPr>
          </a:p>
          <a:p>
            <a:pPr marL="82550" eaLnBrk="1" hangingPunct="1">
              <a:spcAft>
                <a:spcPts val="0"/>
              </a:spcAft>
              <a:buClr>
                <a:schemeClr val="tx1"/>
              </a:buClr>
              <a:buFont typeface="Wingdings" pitchFamily="2" charset="2"/>
              <a:buNone/>
            </a:pPr>
            <a:r>
              <a:rPr lang="ja-JP" altLang="en-US" sz="1600">
                <a:solidFill>
                  <a:srgbClr val="333333"/>
                </a:solidFill>
                <a:latin typeface="HGP明朝E" panose="02020900000000000000" pitchFamily="18" charset="-128"/>
                <a:ea typeface="HGP明朝E" panose="02020900000000000000" pitchFamily="18" charset="-128"/>
              </a:rPr>
              <a:t>ＩＣＴ利活用促進</a:t>
            </a:r>
            <a:endParaRPr lang="en-US" altLang="ja-JP" sz="1600">
              <a:solidFill>
                <a:srgbClr val="333333"/>
              </a:solidFill>
              <a:latin typeface="HGP明朝E" panose="02020900000000000000" pitchFamily="18" charset="-128"/>
              <a:ea typeface="HGP明朝E" panose="02020900000000000000" pitchFamily="18" charset="-128"/>
            </a:endParaRPr>
          </a:p>
          <a:p>
            <a:pPr marL="82550" eaLnBrk="1" hangingPunct="1">
              <a:spcAft>
                <a:spcPts val="0"/>
              </a:spcAft>
              <a:buClr>
                <a:schemeClr val="tx1"/>
              </a:buClr>
              <a:buFont typeface="Wingdings" pitchFamily="2" charset="2"/>
              <a:buNone/>
            </a:pPr>
            <a:r>
              <a:rPr lang="ja-JP" altLang="en-US" sz="1400">
                <a:solidFill>
                  <a:srgbClr val="333333"/>
                </a:solidFill>
                <a:latin typeface="HGP明朝E" panose="02020900000000000000" pitchFamily="18" charset="-128"/>
                <a:ea typeface="HGP明朝E" panose="02020900000000000000" pitchFamily="18" charset="-128"/>
              </a:rPr>
              <a:t>（地域ビジネスの拡大）</a:t>
            </a:r>
          </a:p>
        </p:txBody>
      </p:sp>
      <p:sp>
        <p:nvSpPr>
          <p:cNvPr id="22" name="Rectangle 16"/>
          <p:cNvSpPr>
            <a:spLocks noChangeArrowheads="1"/>
          </p:cNvSpPr>
          <p:nvPr/>
        </p:nvSpPr>
        <p:spPr bwMode="auto">
          <a:xfrm>
            <a:off x="6770134" y="3500400"/>
            <a:ext cx="1908000" cy="900000"/>
          </a:xfrm>
          <a:prstGeom prst="rect">
            <a:avLst/>
          </a:prstGeom>
          <a:ln w="19050">
            <a:solidFill>
              <a:srgbClr val="777777"/>
            </a:solidFill>
          </a:ln>
          <a:effectLst>
            <a:outerShdw blurRad="101600" dist="50800" dir="2700000" algn="tl" rotWithShape="0">
              <a:prstClr val="black">
                <a:alpha val="30000"/>
              </a:prstClr>
            </a:outerShdw>
          </a:effectLst>
        </p:spPr>
        <p:style>
          <a:lnRef idx="2">
            <a:schemeClr val="accent3"/>
          </a:lnRef>
          <a:fillRef idx="1">
            <a:schemeClr val="lt1"/>
          </a:fillRef>
          <a:effectRef idx="0">
            <a:schemeClr val="accent3"/>
          </a:effectRef>
          <a:fontRef idx="minor">
            <a:schemeClr val="dk1"/>
          </a:fontRef>
        </p:style>
        <p:txBody>
          <a:bodyPr lIns="36000" tIns="36000" rIns="36000" bIns="36000" anchor="ctr"/>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marL="82550" eaLnBrk="1" hangingPunct="1">
              <a:spcAft>
                <a:spcPts val="0"/>
              </a:spcAft>
              <a:buClr>
                <a:schemeClr val="tx1"/>
              </a:buClr>
              <a:buFont typeface="Wingdings" pitchFamily="2" charset="2"/>
              <a:buNone/>
            </a:pPr>
            <a:r>
              <a:rPr lang="ja-JP" altLang="en-US" sz="1600">
                <a:solidFill>
                  <a:srgbClr val="333333"/>
                </a:solidFill>
                <a:latin typeface="HGP明朝E" panose="02020900000000000000" pitchFamily="18" charset="-128"/>
                <a:ea typeface="HGP明朝E" panose="02020900000000000000" pitchFamily="18" charset="-128"/>
              </a:rPr>
              <a:t>ＩＣＴビジネスの誘致</a:t>
            </a:r>
            <a:endParaRPr lang="en-US" altLang="ja-JP" sz="1600">
              <a:solidFill>
                <a:srgbClr val="333333"/>
              </a:solidFill>
              <a:latin typeface="HGP明朝E" panose="02020900000000000000" pitchFamily="18" charset="-128"/>
              <a:ea typeface="HGP明朝E" panose="02020900000000000000" pitchFamily="18" charset="-128"/>
            </a:endParaRPr>
          </a:p>
          <a:p>
            <a:pPr marL="82550" eaLnBrk="1" hangingPunct="1">
              <a:spcAft>
                <a:spcPts val="0"/>
              </a:spcAft>
              <a:buClr>
                <a:schemeClr val="tx1"/>
              </a:buClr>
              <a:buFont typeface="Wingdings" pitchFamily="2" charset="2"/>
              <a:buNone/>
              <a:tabLst>
                <a:tab pos="985838" algn="l"/>
              </a:tabLst>
            </a:pPr>
            <a:r>
              <a:rPr lang="ja-JP" altLang="en-US" sz="1400">
                <a:solidFill>
                  <a:srgbClr val="333333"/>
                </a:solidFill>
                <a:latin typeface="HGP明朝E" panose="02020900000000000000" pitchFamily="18" charset="-128"/>
                <a:ea typeface="HGP明朝E" panose="02020900000000000000" pitchFamily="18" charset="-128"/>
              </a:rPr>
              <a:t>（首都圏案件の取込）</a:t>
            </a:r>
          </a:p>
        </p:txBody>
      </p:sp>
      <p:grpSp>
        <p:nvGrpSpPr>
          <p:cNvPr id="9" name="グループ化 8"/>
          <p:cNvGrpSpPr/>
          <p:nvPr/>
        </p:nvGrpSpPr>
        <p:grpSpPr>
          <a:xfrm>
            <a:off x="4754980" y="4964930"/>
            <a:ext cx="3923154" cy="1081405"/>
            <a:chOff x="4863765" y="2685170"/>
            <a:chExt cx="3923154" cy="1081405"/>
          </a:xfrm>
        </p:grpSpPr>
        <p:sp>
          <p:nvSpPr>
            <p:cNvPr id="93" name="Rectangle 16"/>
            <p:cNvSpPr>
              <a:spLocks noChangeArrowheads="1"/>
            </p:cNvSpPr>
            <p:nvPr/>
          </p:nvSpPr>
          <p:spPr bwMode="auto">
            <a:xfrm>
              <a:off x="4863765" y="2685170"/>
              <a:ext cx="3923154" cy="1081405"/>
            </a:xfrm>
            <a:prstGeom prst="rect">
              <a:avLst/>
            </a:prstGeom>
            <a:ln w="19050">
              <a:solidFill>
                <a:srgbClr val="777777"/>
              </a:solidFill>
            </a:ln>
            <a:effectLst>
              <a:outerShdw blurRad="101600" dist="50800" dir="2700000" algn="tl" rotWithShape="0">
                <a:prstClr val="black">
                  <a:alpha val="30000"/>
                </a:prstClr>
              </a:outerShdw>
            </a:effectLst>
          </p:spPr>
          <p:style>
            <a:lnRef idx="2">
              <a:schemeClr val="accent3"/>
            </a:lnRef>
            <a:fillRef idx="1">
              <a:schemeClr val="lt1"/>
            </a:fillRef>
            <a:effectRef idx="0">
              <a:schemeClr val="accent3"/>
            </a:effectRef>
            <a:fontRef idx="minor">
              <a:schemeClr val="dk1"/>
            </a:fontRef>
          </p:style>
          <p:txBody>
            <a:bodyPr lIns="36000" tIns="72000" rIns="36000" bIns="36000" anchor="t"/>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algn="ctr" eaLnBrk="1" hangingPunct="1">
                <a:spcAft>
                  <a:spcPts val="0"/>
                </a:spcAft>
                <a:buClr>
                  <a:schemeClr val="tx1"/>
                </a:buClr>
                <a:buFont typeface="Wingdings" pitchFamily="2" charset="2"/>
                <a:buNone/>
              </a:pPr>
              <a:r>
                <a:rPr lang="ja-JP" altLang="en-US" sz="1600">
                  <a:solidFill>
                    <a:srgbClr val="333333"/>
                  </a:solidFill>
                  <a:latin typeface="HGP明朝E" panose="02020900000000000000" pitchFamily="18" charset="-128"/>
                  <a:ea typeface="HGP明朝E" panose="02020900000000000000" pitchFamily="18" charset="-128"/>
                </a:rPr>
                <a:t>多様な主体との連携・協力・協働・協業</a:t>
              </a:r>
              <a:endParaRPr lang="en-US" altLang="ja-JP" sz="1600">
                <a:solidFill>
                  <a:srgbClr val="333333"/>
                </a:solidFill>
                <a:latin typeface="HGP明朝E" panose="02020900000000000000" pitchFamily="18" charset="-128"/>
                <a:ea typeface="HGP明朝E" panose="02020900000000000000" pitchFamily="18" charset="-128"/>
              </a:endParaRPr>
            </a:p>
          </p:txBody>
        </p:sp>
        <p:cxnSp>
          <p:nvCxnSpPr>
            <p:cNvPr id="8" name="直線コネクタ 7"/>
            <p:cNvCxnSpPr/>
            <p:nvPr/>
          </p:nvCxnSpPr>
          <p:spPr>
            <a:xfrm>
              <a:off x="5182955" y="3057085"/>
              <a:ext cx="3312000" cy="0"/>
            </a:xfrm>
            <a:prstGeom prst="line">
              <a:avLst/>
            </a:prstGeom>
            <a:ln w="38100">
              <a:solidFill>
                <a:srgbClr val="969696"/>
              </a:solidFill>
            </a:ln>
          </p:spPr>
          <p:style>
            <a:lnRef idx="1">
              <a:schemeClr val="accent1"/>
            </a:lnRef>
            <a:fillRef idx="0">
              <a:schemeClr val="accent1"/>
            </a:fillRef>
            <a:effectRef idx="0">
              <a:schemeClr val="accent1"/>
            </a:effectRef>
            <a:fontRef idx="minor">
              <a:schemeClr val="tx1"/>
            </a:fontRef>
          </p:style>
        </p:cxnSp>
        <p:sp>
          <p:nvSpPr>
            <p:cNvPr id="23" name="Rectangle 16"/>
            <p:cNvSpPr>
              <a:spLocks noChangeArrowheads="1"/>
            </p:cNvSpPr>
            <p:nvPr/>
          </p:nvSpPr>
          <p:spPr bwMode="auto">
            <a:xfrm>
              <a:off x="4978059" y="3105670"/>
              <a:ext cx="3780000" cy="61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6000" tIns="36000" rIns="36000" bIns="0" anchor="t"/>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spcAft>
                  <a:spcPts val="0"/>
                </a:spcAft>
                <a:buClr>
                  <a:schemeClr val="tx1"/>
                </a:buClr>
                <a:buFont typeface="Wingdings" pitchFamily="2" charset="2"/>
                <a:buNone/>
              </a:pPr>
              <a:r>
                <a:rPr lang="ja-JP" altLang="en-US" sz="1600">
                  <a:solidFill>
                    <a:srgbClr val="333333"/>
                  </a:solidFill>
                  <a:latin typeface="HGP明朝E" panose="02020900000000000000" pitchFamily="18" charset="-128"/>
                  <a:ea typeface="HGP明朝E" panose="02020900000000000000" pitchFamily="18" charset="-128"/>
                </a:rPr>
                <a:t>国，自治体，教育研究機関，他業種団体，</a:t>
              </a:r>
              <a:endParaRPr lang="en-US" altLang="ja-JP" sz="1600">
                <a:solidFill>
                  <a:srgbClr val="333333"/>
                </a:solidFill>
                <a:latin typeface="HGP明朝E" panose="02020900000000000000" pitchFamily="18" charset="-128"/>
                <a:ea typeface="HGP明朝E" panose="02020900000000000000" pitchFamily="18" charset="-128"/>
              </a:endParaRPr>
            </a:p>
            <a:p>
              <a:pPr eaLnBrk="1" hangingPunct="1">
                <a:spcAft>
                  <a:spcPts val="0"/>
                </a:spcAft>
                <a:buClr>
                  <a:schemeClr val="tx1"/>
                </a:buClr>
                <a:buFont typeface="Wingdings" pitchFamily="2" charset="2"/>
                <a:buNone/>
              </a:pPr>
              <a:r>
                <a:rPr lang="ja-JP" altLang="en-US" sz="1600">
                  <a:solidFill>
                    <a:srgbClr val="333333"/>
                  </a:solidFill>
                  <a:latin typeface="HGP明朝E" panose="02020900000000000000" pitchFamily="18" charset="-128"/>
                  <a:ea typeface="HGP明朝E" panose="02020900000000000000" pitchFamily="18" charset="-128"/>
                </a:rPr>
                <a:t>企業グループ（ユーザー），首都圏企業など</a:t>
              </a:r>
              <a:endParaRPr lang="en-US" altLang="ja-JP" sz="1600">
                <a:solidFill>
                  <a:srgbClr val="333333"/>
                </a:solidFill>
                <a:latin typeface="HGP明朝E" panose="02020900000000000000" pitchFamily="18" charset="-128"/>
                <a:ea typeface="HGP明朝E" panose="02020900000000000000" pitchFamily="18" charset="-128"/>
              </a:endParaRPr>
            </a:p>
          </p:txBody>
        </p:sp>
      </p:grpSp>
      <p:sp>
        <p:nvSpPr>
          <p:cNvPr id="144" name="上矢印 143"/>
          <p:cNvSpPr/>
          <p:nvPr/>
        </p:nvSpPr>
        <p:spPr>
          <a:xfrm>
            <a:off x="6490930" y="1930042"/>
            <a:ext cx="419076" cy="527185"/>
          </a:xfrm>
          <a:prstGeom prst="upArrow">
            <a:avLst>
              <a:gd name="adj1" fmla="val 38665"/>
              <a:gd name="adj2" fmla="val 50000"/>
            </a:avLst>
          </a:prstGeom>
          <a:solidFill>
            <a:srgbClr val="CCCCFF"/>
          </a:solidFill>
          <a:ln w="12700">
            <a:solidFill>
              <a:srgbClr val="9966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22" name="カギ線コネクタ 4121"/>
          <p:cNvCxnSpPr>
            <a:stCxn id="19" idx="1"/>
            <a:endCxn id="34" idx="3"/>
          </p:cNvCxnSpPr>
          <p:nvPr/>
        </p:nvCxnSpPr>
        <p:spPr>
          <a:xfrm rot="10800000" flipV="1">
            <a:off x="4045295" y="2703157"/>
            <a:ext cx="1004756" cy="1878019"/>
          </a:xfrm>
          <a:prstGeom prst="bentConnector3">
            <a:avLst>
              <a:gd name="adj1" fmla="val 60637"/>
            </a:avLst>
          </a:prstGeom>
          <a:ln w="76200">
            <a:solidFill>
              <a:schemeClr val="accent4"/>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125" name="直線コネクタ 4124"/>
          <p:cNvCxnSpPr>
            <a:stCxn id="35" idx="3"/>
            <a:endCxn id="96" idx="1"/>
          </p:cNvCxnSpPr>
          <p:nvPr/>
        </p:nvCxnSpPr>
        <p:spPr>
          <a:xfrm>
            <a:off x="4031562" y="1683550"/>
            <a:ext cx="1018490" cy="0"/>
          </a:xfrm>
          <a:prstGeom prst="line">
            <a:avLst/>
          </a:prstGeom>
          <a:ln w="76200">
            <a:solidFill>
              <a:schemeClr val="accent4"/>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3" name="Rectangle 16"/>
          <p:cNvSpPr>
            <a:spLocks noChangeArrowheads="1"/>
          </p:cNvSpPr>
          <p:nvPr/>
        </p:nvSpPr>
        <p:spPr bwMode="auto">
          <a:xfrm>
            <a:off x="3831122" y="3022474"/>
            <a:ext cx="1444850" cy="41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6000" tIns="36000" rIns="36000" bIns="0" anchor="t"/>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algn="ctr" eaLnBrk="1" hangingPunct="1">
              <a:spcAft>
                <a:spcPts val="0"/>
              </a:spcAft>
              <a:buClr>
                <a:schemeClr val="tx1"/>
              </a:buClr>
              <a:buFont typeface="Wingdings" pitchFamily="2" charset="2"/>
              <a:buNone/>
            </a:pPr>
            <a:r>
              <a:rPr lang="ja-JP" altLang="en-US" sz="2000">
                <a:solidFill>
                  <a:srgbClr val="333333"/>
                </a:solidFill>
                <a:effectLst>
                  <a:glow rad="127000">
                    <a:srgbClr val="FFFFFF"/>
                  </a:glow>
                </a:effectLst>
                <a:latin typeface="HGP明朝E" panose="02020900000000000000" pitchFamily="18" charset="-128"/>
                <a:ea typeface="HGP明朝E" panose="02020900000000000000" pitchFamily="18" charset="-128"/>
              </a:rPr>
              <a:t>雇用創出</a:t>
            </a:r>
          </a:p>
        </p:txBody>
      </p:sp>
      <p:sp>
        <p:nvSpPr>
          <p:cNvPr id="19" name="Rectangle 16"/>
          <p:cNvSpPr>
            <a:spLocks noChangeArrowheads="1"/>
          </p:cNvSpPr>
          <p:nvPr/>
        </p:nvSpPr>
        <p:spPr bwMode="auto">
          <a:xfrm>
            <a:off x="5050051" y="2469158"/>
            <a:ext cx="3311989" cy="468000"/>
          </a:xfrm>
          <a:prstGeom prst="rect">
            <a:avLst/>
          </a:prstGeom>
          <a:ln w="19050">
            <a:solidFill>
              <a:srgbClr val="777777"/>
            </a:solidFill>
          </a:ln>
          <a:effectLst>
            <a:outerShdw blurRad="101600" dist="50800" dir="2700000" algn="tl" rotWithShape="0">
              <a:prstClr val="black">
                <a:alpha val="33000"/>
              </a:prstClr>
            </a:outerShdw>
          </a:effectLst>
        </p:spPr>
        <p:style>
          <a:lnRef idx="2">
            <a:schemeClr val="accent3"/>
          </a:lnRef>
          <a:fillRef idx="1">
            <a:schemeClr val="lt1"/>
          </a:fillRef>
          <a:effectRef idx="0">
            <a:schemeClr val="accent3"/>
          </a:effectRef>
          <a:fontRef idx="minor">
            <a:schemeClr val="dk1"/>
          </a:fontRef>
        </p:style>
        <p:txBody>
          <a:bodyPr lIns="36000" tIns="36000" rIns="36000" bIns="36000" anchor="ctr"/>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algn="ctr" eaLnBrk="1" hangingPunct="1">
              <a:spcAft>
                <a:spcPct val="50000"/>
              </a:spcAft>
              <a:buClr>
                <a:schemeClr val="tx1"/>
              </a:buClr>
              <a:buFont typeface="Wingdings" pitchFamily="2" charset="2"/>
              <a:buNone/>
            </a:pPr>
            <a:r>
              <a:rPr lang="ja-JP" altLang="en-US" sz="1600">
                <a:solidFill>
                  <a:srgbClr val="333333"/>
                </a:solidFill>
                <a:latin typeface="HGP明朝E" panose="02020900000000000000" pitchFamily="18" charset="-128"/>
                <a:ea typeface="HGP明朝E" panose="02020900000000000000" pitchFamily="18" charset="-128"/>
              </a:rPr>
              <a:t>ＩＣＴビジネスの拡大</a:t>
            </a:r>
          </a:p>
        </p:txBody>
      </p:sp>
      <p:sp>
        <p:nvSpPr>
          <p:cNvPr id="96" name="Rectangle 16"/>
          <p:cNvSpPr>
            <a:spLocks noChangeArrowheads="1"/>
          </p:cNvSpPr>
          <p:nvPr/>
        </p:nvSpPr>
        <p:spPr bwMode="auto">
          <a:xfrm>
            <a:off x="5050052" y="1449550"/>
            <a:ext cx="3311989" cy="468000"/>
          </a:xfrm>
          <a:prstGeom prst="rect">
            <a:avLst/>
          </a:prstGeom>
          <a:ln w="19050">
            <a:solidFill>
              <a:srgbClr val="777777"/>
            </a:solidFill>
          </a:ln>
          <a:effectLst>
            <a:outerShdw blurRad="101600" dist="50800" dir="2700000" algn="tl" rotWithShape="0">
              <a:prstClr val="black">
                <a:alpha val="33000"/>
              </a:prstClr>
            </a:outerShdw>
          </a:effectLst>
        </p:spPr>
        <p:style>
          <a:lnRef idx="2">
            <a:schemeClr val="accent3"/>
          </a:lnRef>
          <a:fillRef idx="1">
            <a:schemeClr val="lt1"/>
          </a:fillRef>
          <a:effectRef idx="0">
            <a:schemeClr val="accent3"/>
          </a:effectRef>
          <a:fontRef idx="minor">
            <a:schemeClr val="dk1"/>
          </a:fontRef>
        </p:style>
        <p:txBody>
          <a:bodyPr lIns="36000" tIns="36000" rIns="36000" bIns="36000" anchor="ctr"/>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algn="ctr" eaLnBrk="1" hangingPunct="1">
              <a:spcAft>
                <a:spcPct val="50000"/>
              </a:spcAft>
              <a:buClr>
                <a:schemeClr val="tx1"/>
              </a:buClr>
              <a:buFont typeface="Wingdings" pitchFamily="2" charset="2"/>
              <a:buNone/>
            </a:pPr>
            <a:r>
              <a:rPr lang="ja-JP" altLang="en-US" sz="1600">
                <a:solidFill>
                  <a:srgbClr val="333333"/>
                </a:solidFill>
                <a:latin typeface="HGP明朝E" panose="02020900000000000000" pitchFamily="18" charset="-128"/>
                <a:ea typeface="HGP明朝E" panose="02020900000000000000" pitchFamily="18" charset="-128"/>
              </a:rPr>
              <a:t>ＩＣＴ産業の発展</a:t>
            </a:r>
            <a:r>
              <a:rPr lang="ja-JP" altLang="en-US" sz="1400">
                <a:solidFill>
                  <a:srgbClr val="333333"/>
                </a:solidFill>
                <a:latin typeface="HGP明朝E" panose="02020900000000000000" pitchFamily="18" charset="-128"/>
                <a:ea typeface="HGP明朝E" panose="02020900000000000000" pitchFamily="18" charset="-128"/>
              </a:rPr>
              <a:t>（地域経済を牽引）</a:t>
            </a:r>
          </a:p>
        </p:txBody>
      </p:sp>
      <p:sp>
        <p:nvSpPr>
          <p:cNvPr id="45" name="AutoShape 1034"/>
          <p:cNvSpPr>
            <a:spLocks noChangeArrowheads="1"/>
          </p:cNvSpPr>
          <p:nvPr/>
        </p:nvSpPr>
        <p:spPr bwMode="auto">
          <a:xfrm>
            <a:off x="251758" y="5512639"/>
            <a:ext cx="540000" cy="360000"/>
          </a:xfrm>
          <a:prstGeom prst="roundRect">
            <a:avLst/>
          </a:prstGeom>
          <a:solidFill>
            <a:schemeClr val="accent3"/>
          </a:solidFill>
          <a:ln w="19050">
            <a:solidFill>
              <a:srgbClr val="777777"/>
            </a:solidFill>
            <a:headEnd/>
            <a:tailEnd/>
          </a:ln>
          <a:effectLst>
            <a:outerShdw blurRad="190500" dist="101600" dir="2700000" algn="tl" rotWithShape="0">
              <a:prstClr val="black">
                <a:alpha val="25000"/>
              </a:prstClr>
            </a:outerShdw>
          </a:effectLst>
        </p:spPr>
        <p:style>
          <a:lnRef idx="3">
            <a:schemeClr val="lt1"/>
          </a:lnRef>
          <a:fillRef idx="1">
            <a:schemeClr val="accent5"/>
          </a:fillRef>
          <a:effectRef idx="1">
            <a:schemeClr val="accent5"/>
          </a:effectRef>
          <a:fontRef idx="minor">
            <a:schemeClr val="lt1"/>
          </a:fontRef>
        </p:style>
        <p:txBody>
          <a:bodyPr lIns="36000" tIns="36000" rIns="36000" bIns="36000" anchor="ctr"/>
          <a:lstStyle/>
          <a:p>
            <a:pPr algn="ctr">
              <a:spcAft>
                <a:spcPct val="50000"/>
              </a:spcAft>
              <a:buClr>
                <a:schemeClr val="tx1"/>
              </a:buClr>
              <a:buFont typeface="Wingdings" pitchFamily="2" charset="2"/>
              <a:buNone/>
              <a:defRPr/>
            </a:pPr>
            <a:r>
              <a:rPr lang="ja-JP" altLang="en-US" sz="1400" dirty="0">
                <a:solidFill>
                  <a:srgbClr val="333333"/>
                </a:solidFill>
                <a:latin typeface="HGP明朝E" panose="02020900000000000000" pitchFamily="18" charset="-128"/>
                <a:ea typeface="HGP明朝E" panose="02020900000000000000" pitchFamily="18" charset="-128"/>
                <a:cs typeface="メイリオ" panose="020B0604030504040204" pitchFamily="50" charset="-128"/>
              </a:rPr>
              <a:t>経営</a:t>
            </a:r>
          </a:p>
        </p:txBody>
      </p:sp>
      <p:sp>
        <p:nvSpPr>
          <p:cNvPr id="46" name="AutoShape 1034"/>
          <p:cNvSpPr>
            <a:spLocks noChangeArrowheads="1"/>
          </p:cNvSpPr>
          <p:nvPr/>
        </p:nvSpPr>
        <p:spPr bwMode="auto">
          <a:xfrm>
            <a:off x="1115616" y="4041068"/>
            <a:ext cx="540000" cy="360000"/>
          </a:xfrm>
          <a:prstGeom prst="roundRect">
            <a:avLst/>
          </a:prstGeom>
          <a:solidFill>
            <a:srgbClr val="92D050"/>
          </a:solidFill>
          <a:ln w="19050">
            <a:solidFill>
              <a:srgbClr val="777777"/>
            </a:solidFill>
            <a:headEnd/>
            <a:tailEnd/>
          </a:ln>
          <a:effectLst>
            <a:outerShdw blurRad="190500" dist="101600" dir="2700000" algn="tl" rotWithShape="0">
              <a:prstClr val="black">
                <a:alpha val="25000"/>
              </a:prstClr>
            </a:outerShdw>
          </a:effectLst>
        </p:spPr>
        <p:style>
          <a:lnRef idx="3">
            <a:schemeClr val="lt1"/>
          </a:lnRef>
          <a:fillRef idx="1">
            <a:schemeClr val="accent5"/>
          </a:fillRef>
          <a:effectRef idx="1">
            <a:schemeClr val="accent5"/>
          </a:effectRef>
          <a:fontRef idx="minor">
            <a:schemeClr val="lt1"/>
          </a:fontRef>
        </p:style>
        <p:txBody>
          <a:bodyPr lIns="36000" tIns="36000" rIns="36000" bIns="36000" anchor="ctr"/>
          <a:lstStyle/>
          <a:p>
            <a:pPr algn="ctr">
              <a:spcAft>
                <a:spcPct val="50000"/>
              </a:spcAft>
              <a:buClr>
                <a:schemeClr val="tx1"/>
              </a:buClr>
              <a:buFont typeface="Wingdings" pitchFamily="2" charset="2"/>
              <a:buNone/>
              <a:defRPr/>
            </a:pPr>
            <a:r>
              <a:rPr lang="ja-JP" altLang="en-US" sz="1400" dirty="0">
                <a:solidFill>
                  <a:srgbClr val="333333"/>
                </a:solidFill>
                <a:latin typeface="HGP明朝E" panose="02020900000000000000" pitchFamily="18" charset="-128"/>
                <a:ea typeface="HGP明朝E" panose="02020900000000000000" pitchFamily="18" charset="-128"/>
                <a:cs typeface="メイリオ" panose="020B0604030504040204" pitchFamily="50" charset="-128"/>
              </a:rPr>
              <a:t>経営</a:t>
            </a:r>
          </a:p>
        </p:txBody>
      </p:sp>
      <p:sp>
        <p:nvSpPr>
          <p:cNvPr id="47" name="AutoShape 1034"/>
          <p:cNvSpPr>
            <a:spLocks noChangeArrowheads="1"/>
          </p:cNvSpPr>
          <p:nvPr/>
        </p:nvSpPr>
        <p:spPr bwMode="auto">
          <a:xfrm>
            <a:off x="251520" y="3314197"/>
            <a:ext cx="540000" cy="360000"/>
          </a:xfrm>
          <a:prstGeom prst="roundRect">
            <a:avLst/>
          </a:prstGeom>
          <a:solidFill>
            <a:schemeClr val="tx2">
              <a:lumMod val="40000"/>
              <a:lumOff val="60000"/>
            </a:schemeClr>
          </a:solidFill>
          <a:ln w="19050">
            <a:solidFill>
              <a:srgbClr val="777777"/>
            </a:solidFill>
            <a:headEnd/>
            <a:tailEnd/>
          </a:ln>
          <a:effectLst>
            <a:outerShdw blurRad="190500" dist="101600" dir="2700000" algn="tl" rotWithShape="0">
              <a:prstClr val="black">
                <a:alpha val="25000"/>
              </a:prstClr>
            </a:outerShdw>
          </a:effectLst>
        </p:spPr>
        <p:style>
          <a:lnRef idx="3">
            <a:schemeClr val="lt1"/>
          </a:lnRef>
          <a:fillRef idx="1">
            <a:schemeClr val="accent5"/>
          </a:fillRef>
          <a:effectRef idx="1">
            <a:schemeClr val="accent5"/>
          </a:effectRef>
          <a:fontRef idx="minor">
            <a:schemeClr val="lt1"/>
          </a:fontRef>
        </p:style>
        <p:txBody>
          <a:bodyPr lIns="36000" tIns="36000" rIns="36000" bIns="36000" anchor="ctr"/>
          <a:lstStyle/>
          <a:p>
            <a:pPr algn="ctr">
              <a:spcAft>
                <a:spcPct val="50000"/>
              </a:spcAft>
              <a:buClr>
                <a:schemeClr val="tx1"/>
              </a:buClr>
              <a:buFont typeface="Wingdings" pitchFamily="2" charset="2"/>
              <a:buNone/>
              <a:defRPr/>
            </a:pPr>
            <a:r>
              <a:rPr lang="ja-JP" altLang="en-US" sz="1400" dirty="0">
                <a:solidFill>
                  <a:srgbClr val="333333"/>
                </a:solidFill>
                <a:latin typeface="HGP明朝E" panose="02020900000000000000" pitchFamily="18" charset="-128"/>
                <a:ea typeface="HGP明朝E" panose="02020900000000000000" pitchFamily="18" charset="-128"/>
                <a:cs typeface="メイリオ" panose="020B0604030504040204" pitchFamily="50" charset="-128"/>
              </a:rPr>
              <a:t>広報</a:t>
            </a:r>
          </a:p>
        </p:txBody>
      </p:sp>
      <p:sp>
        <p:nvSpPr>
          <p:cNvPr id="49" name="AutoShape 1034"/>
          <p:cNvSpPr>
            <a:spLocks noChangeArrowheads="1"/>
          </p:cNvSpPr>
          <p:nvPr/>
        </p:nvSpPr>
        <p:spPr bwMode="auto">
          <a:xfrm>
            <a:off x="2771786" y="3220317"/>
            <a:ext cx="540000" cy="360000"/>
          </a:xfrm>
          <a:prstGeom prst="roundRect">
            <a:avLst/>
          </a:prstGeom>
          <a:solidFill>
            <a:srgbClr val="FFC000"/>
          </a:solidFill>
          <a:ln w="19050">
            <a:solidFill>
              <a:srgbClr val="777777"/>
            </a:solidFill>
            <a:headEnd/>
            <a:tailEnd/>
          </a:ln>
          <a:effectLst>
            <a:outerShdw blurRad="190500" dist="101600" dir="2700000" algn="tl" rotWithShape="0">
              <a:prstClr val="black">
                <a:alpha val="25000"/>
              </a:prstClr>
            </a:outerShdw>
          </a:effectLst>
        </p:spPr>
        <p:style>
          <a:lnRef idx="3">
            <a:schemeClr val="lt1"/>
          </a:lnRef>
          <a:fillRef idx="1">
            <a:schemeClr val="accent5"/>
          </a:fillRef>
          <a:effectRef idx="1">
            <a:schemeClr val="accent5"/>
          </a:effectRef>
          <a:fontRef idx="minor">
            <a:schemeClr val="lt1"/>
          </a:fontRef>
        </p:style>
        <p:txBody>
          <a:bodyPr lIns="36000" tIns="36000" rIns="36000" bIns="36000" anchor="ctr"/>
          <a:lstStyle/>
          <a:p>
            <a:pPr algn="ctr">
              <a:spcAft>
                <a:spcPct val="50000"/>
              </a:spcAft>
              <a:buClr>
                <a:schemeClr val="tx1"/>
              </a:buClr>
              <a:buFont typeface="Wingdings" pitchFamily="2" charset="2"/>
              <a:buNone/>
              <a:defRPr/>
            </a:pPr>
            <a:r>
              <a:rPr lang="ja-JP" altLang="en-US" sz="1400" dirty="0">
                <a:solidFill>
                  <a:srgbClr val="333333"/>
                </a:solidFill>
                <a:latin typeface="HGP明朝E" panose="02020900000000000000" pitchFamily="18" charset="-128"/>
                <a:ea typeface="HGP明朝E" panose="02020900000000000000" pitchFamily="18" charset="-128"/>
                <a:cs typeface="メイリオ" panose="020B0604030504040204" pitchFamily="50" charset="-128"/>
              </a:rPr>
              <a:t>人財</a:t>
            </a:r>
          </a:p>
        </p:txBody>
      </p:sp>
      <p:sp>
        <p:nvSpPr>
          <p:cNvPr id="50" name="AutoShape 1034"/>
          <p:cNvSpPr>
            <a:spLocks noChangeArrowheads="1"/>
          </p:cNvSpPr>
          <p:nvPr/>
        </p:nvSpPr>
        <p:spPr bwMode="auto">
          <a:xfrm>
            <a:off x="4769685" y="6005589"/>
            <a:ext cx="703388" cy="391439"/>
          </a:xfrm>
          <a:prstGeom prst="roundRect">
            <a:avLst/>
          </a:prstGeom>
          <a:solidFill>
            <a:schemeClr val="accent3">
              <a:lumMod val="75000"/>
            </a:schemeClr>
          </a:solidFill>
          <a:ln w="19050">
            <a:solidFill>
              <a:srgbClr val="777777"/>
            </a:solidFill>
            <a:headEnd/>
            <a:tailEnd/>
          </a:ln>
          <a:effectLst>
            <a:outerShdw blurRad="190500" dist="101600" dir="2700000" algn="tl" rotWithShape="0">
              <a:prstClr val="black">
                <a:alpha val="25000"/>
              </a:prstClr>
            </a:outerShdw>
          </a:effectLst>
        </p:spPr>
        <p:style>
          <a:lnRef idx="3">
            <a:schemeClr val="lt1"/>
          </a:lnRef>
          <a:fillRef idx="1">
            <a:schemeClr val="accent5"/>
          </a:fillRef>
          <a:effectRef idx="1">
            <a:schemeClr val="accent5"/>
          </a:effectRef>
          <a:fontRef idx="minor">
            <a:schemeClr val="lt1"/>
          </a:fontRef>
        </p:style>
        <p:txBody>
          <a:bodyPr lIns="36000" tIns="36000" rIns="36000" bIns="36000" anchor="ctr"/>
          <a:lstStyle/>
          <a:p>
            <a:pPr algn="ctr">
              <a:spcAft>
                <a:spcPct val="50000"/>
              </a:spcAft>
              <a:buClr>
                <a:schemeClr val="tx1"/>
              </a:buClr>
              <a:buFont typeface="Wingdings" pitchFamily="2" charset="2"/>
              <a:buNone/>
              <a:defRPr/>
            </a:pPr>
            <a:r>
              <a:rPr lang="ja-JP" altLang="en-US" sz="1400" dirty="0">
                <a:solidFill>
                  <a:srgbClr val="333333"/>
                </a:solidFill>
                <a:latin typeface="HGP明朝E" panose="02020900000000000000" pitchFamily="18" charset="-128"/>
                <a:ea typeface="HGP明朝E" panose="02020900000000000000" pitchFamily="18" charset="-128"/>
                <a:cs typeface="メイリオ" panose="020B0604030504040204" pitchFamily="50" charset="-128"/>
              </a:rPr>
              <a:t>経営</a:t>
            </a:r>
          </a:p>
        </p:txBody>
      </p:sp>
      <p:sp>
        <p:nvSpPr>
          <p:cNvPr id="51" name="AutoShape 1034"/>
          <p:cNvSpPr>
            <a:spLocks noChangeArrowheads="1"/>
          </p:cNvSpPr>
          <p:nvPr/>
        </p:nvSpPr>
        <p:spPr bwMode="auto">
          <a:xfrm>
            <a:off x="7960874" y="4513299"/>
            <a:ext cx="540000" cy="360000"/>
          </a:xfrm>
          <a:prstGeom prst="roundRect">
            <a:avLst/>
          </a:prstGeom>
          <a:solidFill>
            <a:schemeClr val="accent2">
              <a:lumMod val="40000"/>
              <a:lumOff val="60000"/>
            </a:schemeClr>
          </a:solidFill>
          <a:ln w="19050">
            <a:solidFill>
              <a:srgbClr val="777777"/>
            </a:solidFill>
            <a:headEnd/>
            <a:tailEnd/>
          </a:ln>
          <a:effectLst>
            <a:outerShdw blurRad="190500" dist="101600" dir="2700000" algn="tl" rotWithShape="0">
              <a:prstClr val="black">
                <a:alpha val="25000"/>
              </a:prstClr>
            </a:outerShdw>
          </a:effectLst>
        </p:spPr>
        <p:style>
          <a:lnRef idx="3">
            <a:schemeClr val="lt1"/>
          </a:lnRef>
          <a:fillRef idx="1">
            <a:schemeClr val="accent5"/>
          </a:fillRef>
          <a:effectRef idx="1">
            <a:schemeClr val="accent5"/>
          </a:effectRef>
          <a:fontRef idx="minor">
            <a:schemeClr val="lt1"/>
          </a:fontRef>
        </p:style>
        <p:txBody>
          <a:bodyPr lIns="36000" tIns="36000" rIns="36000" bIns="36000" anchor="ctr"/>
          <a:lstStyle/>
          <a:p>
            <a:pPr algn="ctr">
              <a:spcAft>
                <a:spcPct val="50000"/>
              </a:spcAft>
              <a:buClr>
                <a:schemeClr val="tx1"/>
              </a:buClr>
              <a:buFont typeface="Wingdings" pitchFamily="2" charset="2"/>
              <a:buNone/>
              <a:defRPr/>
            </a:pPr>
            <a:r>
              <a:rPr lang="ja-JP" altLang="en-US" sz="1400" dirty="0">
                <a:solidFill>
                  <a:srgbClr val="333333"/>
                </a:solidFill>
                <a:latin typeface="HGP明朝E" panose="02020900000000000000" pitchFamily="18" charset="-128"/>
                <a:ea typeface="HGP明朝E" panose="02020900000000000000" pitchFamily="18" charset="-128"/>
                <a:cs typeface="メイリオ" panose="020B0604030504040204" pitchFamily="50" charset="-128"/>
              </a:rPr>
              <a:t>Ｂｉｚ</a:t>
            </a:r>
          </a:p>
        </p:txBody>
      </p:sp>
      <p:sp>
        <p:nvSpPr>
          <p:cNvPr id="52" name="AutoShape 1034"/>
          <p:cNvSpPr>
            <a:spLocks noChangeArrowheads="1"/>
          </p:cNvSpPr>
          <p:nvPr/>
        </p:nvSpPr>
        <p:spPr bwMode="auto">
          <a:xfrm>
            <a:off x="4932100" y="4513299"/>
            <a:ext cx="540000" cy="360000"/>
          </a:xfrm>
          <a:prstGeom prst="roundRect">
            <a:avLst/>
          </a:prstGeom>
          <a:solidFill>
            <a:srgbClr val="FFFF00"/>
          </a:solidFill>
          <a:ln w="19050">
            <a:solidFill>
              <a:srgbClr val="777777"/>
            </a:solidFill>
            <a:headEnd/>
            <a:tailEnd/>
          </a:ln>
          <a:effectLst>
            <a:outerShdw blurRad="190500" dist="101600" dir="2700000" algn="tl" rotWithShape="0">
              <a:prstClr val="black">
                <a:alpha val="25000"/>
              </a:prstClr>
            </a:outerShdw>
          </a:effectLst>
        </p:spPr>
        <p:style>
          <a:lnRef idx="3">
            <a:schemeClr val="lt1"/>
          </a:lnRef>
          <a:fillRef idx="1">
            <a:schemeClr val="accent5"/>
          </a:fillRef>
          <a:effectRef idx="1">
            <a:schemeClr val="accent5"/>
          </a:effectRef>
          <a:fontRef idx="minor">
            <a:schemeClr val="lt1"/>
          </a:fontRef>
        </p:style>
        <p:txBody>
          <a:bodyPr lIns="36000" tIns="36000" rIns="36000" bIns="36000" anchor="ctr"/>
          <a:lstStyle/>
          <a:p>
            <a:pPr algn="ctr">
              <a:spcAft>
                <a:spcPct val="50000"/>
              </a:spcAft>
              <a:buClr>
                <a:schemeClr val="tx1"/>
              </a:buClr>
              <a:buFont typeface="Wingdings" pitchFamily="2" charset="2"/>
              <a:buNone/>
              <a:defRPr/>
            </a:pPr>
            <a:r>
              <a:rPr lang="ja-JP" altLang="en-US" sz="1400" dirty="0">
                <a:solidFill>
                  <a:srgbClr val="333333"/>
                </a:solidFill>
                <a:latin typeface="HGP明朝E" panose="02020900000000000000" pitchFamily="18" charset="-128"/>
                <a:ea typeface="HGP明朝E" panose="02020900000000000000" pitchFamily="18" charset="-128"/>
                <a:cs typeface="メイリオ" panose="020B0604030504040204" pitchFamily="50" charset="-128"/>
              </a:rPr>
              <a:t>共創</a:t>
            </a:r>
          </a:p>
        </p:txBody>
      </p:sp>
      <p:sp>
        <p:nvSpPr>
          <p:cNvPr id="53" name="AutoShape 1034"/>
          <p:cNvSpPr>
            <a:spLocks noChangeArrowheads="1"/>
          </p:cNvSpPr>
          <p:nvPr/>
        </p:nvSpPr>
        <p:spPr bwMode="auto">
          <a:xfrm>
            <a:off x="250825" y="2265352"/>
            <a:ext cx="540000" cy="360000"/>
          </a:xfrm>
          <a:prstGeom prst="roundRect">
            <a:avLst/>
          </a:prstGeom>
          <a:solidFill>
            <a:schemeClr val="tx2">
              <a:lumMod val="40000"/>
              <a:lumOff val="60000"/>
            </a:schemeClr>
          </a:solidFill>
          <a:ln w="19050">
            <a:solidFill>
              <a:srgbClr val="777777"/>
            </a:solidFill>
            <a:headEnd/>
            <a:tailEnd/>
          </a:ln>
          <a:effectLst>
            <a:outerShdw blurRad="190500" dist="101600" dir="2700000" algn="tl" rotWithShape="0">
              <a:prstClr val="black">
                <a:alpha val="25000"/>
              </a:prstClr>
            </a:outerShdw>
          </a:effectLst>
        </p:spPr>
        <p:style>
          <a:lnRef idx="3">
            <a:schemeClr val="lt1"/>
          </a:lnRef>
          <a:fillRef idx="1">
            <a:schemeClr val="accent5"/>
          </a:fillRef>
          <a:effectRef idx="1">
            <a:schemeClr val="accent5"/>
          </a:effectRef>
          <a:fontRef idx="minor">
            <a:schemeClr val="lt1"/>
          </a:fontRef>
        </p:style>
        <p:txBody>
          <a:bodyPr lIns="36000" tIns="36000" rIns="36000" bIns="36000" anchor="ctr"/>
          <a:lstStyle/>
          <a:p>
            <a:pPr algn="ctr">
              <a:spcAft>
                <a:spcPct val="50000"/>
              </a:spcAft>
              <a:buClr>
                <a:schemeClr val="tx1"/>
              </a:buClr>
              <a:buFont typeface="Wingdings" pitchFamily="2" charset="2"/>
              <a:buNone/>
              <a:defRPr/>
            </a:pPr>
            <a:r>
              <a:rPr lang="ja-JP" altLang="en-US" sz="1400" dirty="0">
                <a:solidFill>
                  <a:srgbClr val="333333"/>
                </a:solidFill>
                <a:latin typeface="HGP明朝E" panose="02020900000000000000" pitchFamily="18" charset="-128"/>
                <a:ea typeface="HGP明朝E" panose="02020900000000000000" pitchFamily="18" charset="-128"/>
                <a:cs typeface="メイリオ" panose="020B0604030504040204" pitchFamily="50" charset="-128"/>
              </a:rPr>
              <a:t>広報</a:t>
            </a:r>
          </a:p>
        </p:txBody>
      </p:sp>
      <p:sp>
        <p:nvSpPr>
          <p:cNvPr id="54" name="AutoShape 1034"/>
          <p:cNvSpPr>
            <a:spLocks noChangeArrowheads="1"/>
          </p:cNvSpPr>
          <p:nvPr/>
        </p:nvSpPr>
        <p:spPr bwMode="auto">
          <a:xfrm>
            <a:off x="251520" y="4041108"/>
            <a:ext cx="540000" cy="360000"/>
          </a:xfrm>
          <a:prstGeom prst="roundRect">
            <a:avLst/>
          </a:prstGeom>
          <a:solidFill>
            <a:schemeClr val="accent5">
              <a:lumMod val="40000"/>
              <a:lumOff val="60000"/>
            </a:schemeClr>
          </a:solidFill>
          <a:ln w="19050">
            <a:solidFill>
              <a:srgbClr val="777777"/>
            </a:solidFill>
            <a:headEnd/>
            <a:tailEnd/>
          </a:ln>
          <a:effectLst>
            <a:outerShdw blurRad="190500" dist="101600" dir="2700000" algn="tl" rotWithShape="0">
              <a:prstClr val="black">
                <a:alpha val="25000"/>
              </a:prstClr>
            </a:outerShdw>
          </a:effectLst>
        </p:spPr>
        <p:style>
          <a:lnRef idx="3">
            <a:schemeClr val="lt1"/>
          </a:lnRef>
          <a:fillRef idx="1">
            <a:schemeClr val="accent5"/>
          </a:fillRef>
          <a:effectRef idx="1">
            <a:schemeClr val="accent5"/>
          </a:effectRef>
          <a:fontRef idx="minor">
            <a:schemeClr val="lt1"/>
          </a:fontRef>
        </p:style>
        <p:txBody>
          <a:bodyPr lIns="36000" tIns="36000" rIns="36000" bIns="36000" anchor="ctr"/>
          <a:lstStyle/>
          <a:p>
            <a:pPr algn="ctr">
              <a:spcAft>
                <a:spcPct val="50000"/>
              </a:spcAft>
              <a:buClr>
                <a:schemeClr val="tx1"/>
              </a:buClr>
              <a:buFont typeface="Wingdings" pitchFamily="2" charset="2"/>
              <a:buNone/>
              <a:defRPr/>
            </a:pPr>
            <a:r>
              <a:rPr lang="ja-JP" altLang="en-US" sz="1400">
                <a:solidFill>
                  <a:srgbClr val="333333"/>
                </a:solidFill>
                <a:latin typeface="HGP明朝E" panose="02020900000000000000" pitchFamily="18" charset="-128"/>
                <a:ea typeface="HGP明朝E" panose="02020900000000000000" pitchFamily="18" charset="-128"/>
                <a:cs typeface="メイリオ" panose="020B0604030504040204" pitchFamily="50" charset="-128"/>
              </a:rPr>
              <a:t>厚生</a:t>
            </a:r>
          </a:p>
        </p:txBody>
      </p:sp>
      <p:sp>
        <p:nvSpPr>
          <p:cNvPr id="55" name="AutoShape 1034"/>
          <p:cNvSpPr>
            <a:spLocks noChangeArrowheads="1"/>
          </p:cNvSpPr>
          <p:nvPr/>
        </p:nvSpPr>
        <p:spPr bwMode="auto">
          <a:xfrm>
            <a:off x="250825" y="1724067"/>
            <a:ext cx="540000" cy="360000"/>
          </a:xfrm>
          <a:prstGeom prst="roundRect">
            <a:avLst/>
          </a:prstGeom>
          <a:solidFill>
            <a:schemeClr val="accent3"/>
          </a:solidFill>
          <a:ln w="19050">
            <a:solidFill>
              <a:srgbClr val="777777"/>
            </a:solidFill>
            <a:headEnd/>
            <a:tailEnd/>
          </a:ln>
          <a:effectLst>
            <a:outerShdw blurRad="190500" dist="101600" dir="2700000" algn="tl" rotWithShape="0">
              <a:prstClr val="black">
                <a:alpha val="25000"/>
              </a:prstClr>
            </a:outerShdw>
          </a:effectLst>
        </p:spPr>
        <p:style>
          <a:lnRef idx="3">
            <a:schemeClr val="lt1"/>
          </a:lnRef>
          <a:fillRef idx="1">
            <a:schemeClr val="accent5"/>
          </a:fillRef>
          <a:effectRef idx="1">
            <a:schemeClr val="accent5"/>
          </a:effectRef>
          <a:fontRef idx="minor">
            <a:schemeClr val="lt1"/>
          </a:fontRef>
        </p:style>
        <p:txBody>
          <a:bodyPr lIns="36000" tIns="36000" rIns="36000" bIns="36000" anchor="ctr"/>
          <a:lstStyle/>
          <a:p>
            <a:pPr algn="ctr">
              <a:spcAft>
                <a:spcPct val="50000"/>
              </a:spcAft>
              <a:buClr>
                <a:schemeClr val="tx1"/>
              </a:buClr>
              <a:buFont typeface="Wingdings" pitchFamily="2" charset="2"/>
              <a:buNone/>
              <a:defRPr/>
            </a:pPr>
            <a:r>
              <a:rPr lang="ja-JP" altLang="en-US" sz="1400" dirty="0">
                <a:solidFill>
                  <a:srgbClr val="333333"/>
                </a:solidFill>
                <a:latin typeface="HGP明朝E" panose="02020900000000000000" pitchFamily="18" charset="-128"/>
                <a:ea typeface="HGP明朝E" panose="02020900000000000000" pitchFamily="18" charset="-128"/>
                <a:cs typeface="メイリオ" panose="020B0604030504040204" pitchFamily="50" charset="-128"/>
              </a:rPr>
              <a:t>経営</a:t>
            </a:r>
          </a:p>
        </p:txBody>
      </p:sp>
      <p:sp>
        <p:nvSpPr>
          <p:cNvPr id="56" name="AutoShape 1034">
            <a:extLst>
              <a:ext uri="{FF2B5EF4-FFF2-40B4-BE49-F238E27FC236}">
                <a16:creationId xmlns:a16="http://schemas.microsoft.com/office/drawing/2014/main" id="{3ABAABEE-CA28-4849-BBC7-356E52949120}"/>
              </a:ext>
            </a:extLst>
          </p:cNvPr>
          <p:cNvSpPr>
            <a:spLocks noChangeArrowheads="1"/>
          </p:cNvSpPr>
          <p:nvPr/>
        </p:nvSpPr>
        <p:spPr bwMode="auto">
          <a:xfrm flipH="1">
            <a:off x="862906" y="1724067"/>
            <a:ext cx="469491" cy="360000"/>
          </a:xfrm>
          <a:prstGeom prst="roundRect">
            <a:avLst/>
          </a:prstGeom>
          <a:solidFill>
            <a:schemeClr val="tx2">
              <a:lumMod val="40000"/>
              <a:lumOff val="60000"/>
            </a:schemeClr>
          </a:solidFill>
          <a:ln w="19050">
            <a:solidFill>
              <a:srgbClr val="777777"/>
            </a:solidFill>
            <a:headEnd/>
            <a:tailEnd/>
          </a:ln>
          <a:effectLst>
            <a:outerShdw blurRad="190500" dist="101600" dir="2700000" algn="tl" rotWithShape="0">
              <a:prstClr val="black">
                <a:alpha val="25000"/>
              </a:prstClr>
            </a:outerShdw>
          </a:effectLst>
        </p:spPr>
        <p:style>
          <a:lnRef idx="3">
            <a:schemeClr val="lt1"/>
          </a:lnRef>
          <a:fillRef idx="1">
            <a:schemeClr val="accent5"/>
          </a:fillRef>
          <a:effectRef idx="1">
            <a:schemeClr val="accent5"/>
          </a:effectRef>
          <a:fontRef idx="minor">
            <a:schemeClr val="lt1"/>
          </a:fontRef>
        </p:style>
        <p:txBody>
          <a:bodyPr lIns="36000" tIns="36000" rIns="36000" bIns="36000" anchor="ctr"/>
          <a:lstStyle/>
          <a:p>
            <a:pPr algn="ctr">
              <a:spcAft>
                <a:spcPct val="50000"/>
              </a:spcAft>
              <a:buClr>
                <a:schemeClr val="tx1"/>
              </a:buClr>
              <a:buFont typeface="Wingdings" pitchFamily="2" charset="2"/>
              <a:buNone/>
              <a:defRPr/>
            </a:pPr>
            <a:r>
              <a:rPr lang="ja-JP" altLang="en-US" sz="1400" dirty="0">
                <a:solidFill>
                  <a:srgbClr val="333333"/>
                </a:solidFill>
                <a:latin typeface="HGP明朝E" panose="02020900000000000000" pitchFamily="18" charset="-128"/>
                <a:ea typeface="HGP明朝E" panose="02020900000000000000" pitchFamily="18" charset="-128"/>
                <a:cs typeface="メイリオ" panose="020B0604030504040204" pitchFamily="50" charset="-128"/>
              </a:rPr>
              <a:t>広報</a:t>
            </a:r>
          </a:p>
        </p:txBody>
      </p:sp>
      <p:sp>
        <p:nvSpPr>
          <p:cNvPr id="58" name="AutoShape 1034">
            <a:extLst>
              <a:ext uri="{FF2B5EF4-FFF2-40B4-BE49-F238E27FC236}">
                <a16:creationId xmlns:a16="http://schemas.microsoft.com/office/drawing/2014/main" id="{703C30AB-613A-4E8C-AA0D-B83F86214D56}"/>
              </a:ext>
            </a:extLst>
          </p:cNvPr>
          <p:cNvSpPr>
            <a:spLocks noChangeArrowheads="1"/>
          </p:cNvSpPr>
          <p:nvPr/>
        </p:nvSpPr>
        <p:spPr bwMode="auto">
          <a:xfrm flipH="1">
            <a:off x="6372844" y="4581176"/>
            <a:ext cx="630223" cy="324001"/>
          </a:xfrm>
          <a:prstGeom prst="roundRect">
            <a:avLst/>
          </a:prstGeom>
          <a:solidFill>
            <a:srgbClr val="7030A0"/>
          </a:solidFill>
          <a:ln w="19050">
            <a:solidFill>
              <a:srgbClr val="777777"/>
            </a:solidFill>
            <a:headEnd/>
            <a:tailEnd/>
          </a:ln>
          <a:effectLst>
            <a:outerShdw blurRad="190500" dist="101600" dir="2700000" algn="tl" rotWithShape="0">
              <a:prstClr val="black">
                <a:alpha val="25000"/>
              </a:prstClr>
            </a:outerShdw>
          </a:effectLst>
        </p:spPr>
        <p:style>
          <a:lnRef idx="3">
            <a:schemeClr val="lt1"/>
          </a:lnRef>
          <a:fillRef idx="1">
            <a:schemeClr val="accent5"/>
          </a:fillRef>
          <a:effectRef idx="1">
            <a:schemeClr val="accent5"/>
          </a:effectRef>
          <a:fontRef idx="minor">
            <a:schemeClr val="lt1"/>
          </a:fontRef>
        </p:style>
        <p:txBody>
          <a:bodyPr lIns="36000" tIns="36000" rIns="36000" bIns="36000" anchor="ctr"/>
          <a:lstStyle/>
          <a:p>
            <a:pPr algn="ctr">
              <a:spcAft>
                <a:spcPct val="50000"/>
              </a:spcAft>
              <a:buClr>
                <a:schemeClr val="tx1"/>
              </a:buClr>
              <a:buFont typeface="Wingdings" pitchFamily="2" charset="2"/>
              <a:buNone/>
              <a:defRPr/>
            </a:pPr>
            <a:r>
              <a:rPr lang="ja-JP" altLang="en-US" sz="1400" dirty="0">
                <a:solidFill>
                  <a:srgbClr val="333333"/>
                </a:solidFill>
                <a:latin typeface="HGP明朝E" panose="02020900000000000000" pitchFamily="18" charset="-128"/>
                <a:ea typeface="HGP明朝E" panose="02020900000000000000" pitchFamily="18" charset="-128"/>
                <a:cs typeface="メイリオ" panose="020B0604030504040204" pitchFamily="50" charset="-128"/>
              </a:rPr>
              <a:t>ＧＢ</a:t>
            </a:r>
          </a:p>
        </p:txBody>
      </p:sp>
      <p:sp>
        <p:nvSpPr>
          <p:cNvPr id="59" name="AutoShape 1034">
            <a:extLst>
              <a:ext uri="{FF2B5EF4-FFF2-40B4-BE49-F238E27FC236}">
                <a16:creationId xmlns:a16="http://schemas.microsoft.com/office/drawing/2014/main" id="{5B0A7805-0122-4C1D-8EFD-346C069A1F7B}"/>
              </a:ext>
            </a:extLst>
          </p:cNvPr>
          <p:cNvSpPr>
            <a:spLocks noChangeArrowheads="1"/>
          </p:cNvSpPr>
          <p:nvPr/>
        </p:nvSpPr>
        <p:spPr bwMode="auto">
          <a:xfrm>
            <a:off x="6424895" y="6044417"/>
            <a:ext cx="703388" cy="441943"/>
          </a:xfrm>
          <a:prstGeom prst="roundRect">
            <a:avLst/>
          </a:prstGeom>
          <a:solidFill>
            <a:srgbClr val="00B050"/>
          </a:solidFill>
          <a:ln w="19050">
            <a:solidFill>
              <a:srgbClr val="777777"/>
            </a:solidFill>
            <a:headEnd/>
            <a:tailEnd/>
          </a:ln>
          <a:effectLst>
            <a:outerShdw blurRad="190500" dist="101600" dir="2700000" algn="tl" rotWithShape="0">
              <a:prstClr val="black">
                <a:alpha val="25000"/>
              </a:prstClr>
            </a:outerShdw>
          </a:effectLst>
        </p:spPr>
        <p:style>
          <a:lnRef idx="3">
            <a:schemeClr val="lt1"/>
          </a:lnRef>
          <a:fillRef idx="1">
            <a:schemeClr val="accent5"/>
          </a:fillRef>
          <a:effectRef idx="1">
            <a:schemeClr val="accent5"/>
          </a:effectRef>
          <a:fontRef idx="minor">
            <a:schemeClr val="lt1"/>
          </a:fontRef>
        </p:style>
        <p:txBody>
          <a:bodyPr lIns="36000" tIns="36000" rIns="36000" bIns="36000" anchor="ctr"/>
          <a:lstStyle/>
          <a:p>
            <a:pPr algn="ctr">
              <a:spcAft>
                <a:spcPct val="50000"/>
              </a:spcAft>
              <a:buClr>
                <a:schemeClr val="tx1"/>
              </a:buClr>
              <a:buFont typeface="Wingdings" pitchFamily="2" charset="2"/>
              <a:buNone/>
              <a:defRPr/>
            </a:pPr>
            <a:r>
              <a:rPr lang="ja-JP" altLang="en-US" sz="1400" dirty="0">
                <a:solidFill>
                  <a:srgbClr val="333333"/>
                </a:solidFill>
                <a:latin typeface="HGP明朝E" panose="02020900000000000000" pitchFamily="18" charset="-128"/>
                <a:ea typeface="HGP明朝E" panose="02020900000000000000" pitchFamily="18" charset="-128"/>
                <a:cs typeface="メイリオ" panose="020B0604030504040204" pitchFamily="50" charset="-128"/>
              </a:rPr>
              <a:t>政策</a:t>
            </a:r>
          </a:p>
        </p:txBody>
      </p:sp>
    </p:spTree>
    <p:extLst>
      <p:ext uri="{BB962C8B-B14F-4D97-AF65-F5344CB8AC3E}">
        <p14:creationId xmlns:p14="http://schemas.microsoft.com/office/powerpoint/2010/main" val="23555056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ChangeArrowheads="1"/>
          </p:cNvSpPr>
          <p:nvPr/>
        </p:nvSpPr>
        <p:spPr bwMode="auto">
          <a:xfrm>
            <a:off x="4644008" y="1880828"/>
            <a:ext cx="304800" cy="1815915"/>
          </a:xfrm>
          <a:prstGeom prst="rect">
            <a:avLst/>
          </a:prstGeom>
          <a:solidFill>
            <a:srgbClr val="5F5F5F"/>
          </a:solidFill>
          <a:ln w="19050">
            <a:solidFill>
              <a:srgbClr val="5F5F5F"/>
            </a:solidFill>
            <a:miter lim="800000"/>
            <a:headEnd/>
            <a:tailEnd/>
          </a:ln>
        </p:spPr>
        <p:txBody>
          <a:bodyPr vert="eaVert" lIns="36000" tIns="36000" rIns="36000" bIns="36000" anchor="ctr"/>
          <a:lstStyle>
            <a:lvl1pPr marL="482600" indent="-482600" eaLnBrk="0" hangingPunct="0">
              <a:tabLst>
                <a:tab pos="482600" algn="l"/>
              </a:tabLst>
              <a:defRPr kumimoji="1" sz="2800">
                <a:solidFill>
                  <a:schemeClr val="tx1"/>
                </a:solidFill>
                <a:latin typeface="Times New Roman" pitchFamily="18" charset="0"/>
                <a:ea typeface="ＭＳ Ｐゴシック" pitchFamily="50" charset="-128"/>
              </a:defRPr>
            </a:lvl1pPr>
            <a:lvl2pPr marL="742950" indent="-285750" eaLnBrk="0" hangingPunct="0">
              <a:tabLst>
                <a:tab pos="482600" algn="l"/>
              </a:tabLst>
              <a:defRPr kumimoji="1" sz="2800">
                <a:solidFill>
                  <a:schemeClr val="tx1"/>
                </a:solidFill>
                <a:latin typeface="Times New Roman" pitchFamily="18" charset="0"/>
                <a:ea typeface="ＭＳ Ｐゴシック" pitchFamily="50" charset="-128"/>
              </a:defRPr>
            </a:lvl2pPr>
            <a:lvl3pPr marL="1143000" indent="-228600" eaLnBrk="0" hangingPunct="0">
              <a:tabLst>
                <a:tab pos="482600" algn="l"/>
              </a:tabLst>
              <a:defRPr kumimoji="1" sz="2800">
                <a:solidFill>
                  <a:schemeClr val="tx1"/>
                </a:solidFill>
                <a:latin typeface="Times New Roman" pitchFamily="18" charset="0"/>
                <a:ea typeface="ＭＳ Ｐゴシック" pitchFamily="50" charset="-128"/>
              </a:defRPr>
            </a:lvl3pPr>
            <a:lvl4pPr marL="1600200" indent="-228600" eaLnBrk="0" hangingPunct="0">
              <a:tabLst>
                <a:tab pos="482600" algn="l"/>
              </a:tabLst>
              <a:defRPr kumimoji="1" sz="2800">
                <a:solidFill>
                  <a:schemeClr val="tx1"/>
                </a:solidFill>
                <a:latin typeface="Times New Roman" pitchFamily="18" charset="0"/>
                <a:ea typeface="ＭＳ Ｐゴシック" pitchFamily="50" charset="-128"/>
              </a:defRPr>
            </a:lvl4pPr>
            <a:lvl5pPr marL="2057400" indent="-228600" eaLnBrk="0" hangingPunct="0">
              <a:tabLst>
                <a:tab pos="482600" algn="l"/>
              </a:tabLst>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9pPr>
          </a:lstStyle>
          <a:p>
            <a:pPr algn="ctr" eaLnBrk="1" hangingPunct="1">
              <a:spcAft>
                <a:spcPct val="50000"/>
              </a:spcAft>
              <a:buClr>
                <a:schemeClr val="tx1"/>
              </a:buClr>
              <a:buFont typeface="Wingdings" pitchFamily="2" charset="2"/>
              <a:buNone/>
            </a:pPr>
            <a:r>
              <a:rPr lang="ja-JP" altLang="en-US" sz="14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目指す姿</a:t>
            </a:r>
          </a:p>
        </p:txBody>
      </p:sp>
      <p:sp>
        <p:nvSpPr>
          <p:cNvPr id="19461" name="Rectangle 7"/>
          <p:cNvSpPr>
            <a:spLocks noChangeArrowheads="1"/>
          </p:cNvSpPr>
          <p:nvPr/>
        </p:nvSpPr>
        <p:spPr bwMode="auto">
          <a:xfrm>
            <a:off x="393700" y="1880828"/>
            <a:ext cx="304800" cy="1815915"/>
          </a:xfrm>
          <a:prstGeom prst="rect">
            <a:avLst/>
          </a:prstGeom>
          <a:solidFill>
            <a:srgbClr val="5F5F5F"/>
          </a:solidFill>
          <a:ln w="19050">
            <a:solidFill>
              <a:srgbClr val="5F5F5F"/>
            </a:solidFill>
            <a:miter lim="800000"/>
            <a:headEnd/>
            <a:tailEnd/>
          </a:ln>
        </p:spPr>
        <p:txBody>
          <a:bodyPr vert="eaVert" lIns="36000" tIns="36000" rIns="36000" bIns="36000" anchor="ctr"/>
          <a:lstStyle>
            <a:lvl1pPr marL="482600" indent="-482600" eaLnBrk="0" hangingPunct="0">
              <a:tabLst>
                <a:tab pos="482600" algn="l"/>
              </a:tabLst>
              <a:defRPr kumimoji="1" sz="2800">
                <a:solidFill>
                  <a:schemeClr val="tx1"/>
                </a:solidFill>
                <a:latin typeface="Times New Roman" pitchFamily="18" charset="0"/>
                <a:ea typeface="ＭＳ Ｐゴシック" pitchFamily="50" charset="-128"/>
              </a:defRPr>
            </a:lvl1pPr>
            <a:lvl2pPr marL="742950" indent="-285750" eaLnBrk="0" hangingPunct="0">
              <a:tabLst>
                <a:tab pos="482600" algn="l"/>
              </a:tabLst>
              <a:defRPr kumimoji="1" sz="2800">
                <a:solidFill>
                  <a:schemeClr val="tx1"/>
                </a:solidFill>
                <a:latin typeface="Times New Roman" pitchFamily="18" charset="0"/>
                <a:ea typeface="ＭＳ Ｐゴシック" pitchFamily="50" charset="-128"/>
              </a:defRPr>
            </a:lvl2pPr>
            <a:lvl3pPr marL="1143000" indent="-228600" eaLnBrk="0" hangingPunct="0">
              <a:tabLst>
                <a:tab pos="482600" algn="l"/>
              </a:tabLst>
              <a:defRPr kumimoji="1" sz="2800">
                <a:solidFill>
                  <a:schemeClr val="tx1"/>
                </a:solidFill>
                <a:latin typeface="Times New Roman" pitchFamily="18" charset="0"/>
                <a:ea typeface="ＭＳ Ｐゴシック" pitchFamily="50" charset="-128"/>
              </a:defRPr>
            </a:lvl3pPr>
            <a:lvl4pPr marL="1600200" indent="-228600" eaLnBrk="0" hangingPunct="0">
              <a:tabLst>
                <a:tab pos="482600" algn="l"/>
              </a:tabLst>
              <a:defRPr kumimoji="1" sz="2800">
                <a:solidFill>
                  <a:schemeClr val="tx1"/>
                </a:solidFill>
                <a:latin typeface="Times New Roman" pitchFamily="18" charset="0"/>
                <a:ea typeface="ＭＳ Ｐゴシック" pitchFamily="50" charset="-128"/>
              </a:defRPr>
            </a:lvl4pPr>
            <a:lvl5pPr marL="2057400" indent="-228600" eaLnBrk="0" hangingPunct="0">
              <a:tabLst>
                <a:tab pos="482600" algn="l"/>
              </a:tabLst>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9pPr>
          </a:lstStyle>
          <a:p>
            <a:pPr algn="ctr" eaLnBrk="1" hangingPunct="1">
              <a:spcAft>
                <a:spcPct val="50000"/>
              </a:spcAft>
              <a:buClr>
                <a:schemeClr val="tx1"/>
              </a:buClr>
              <a:buFont typeface="Wingdings" pitchFamily="2" charset="2"/>
              <a:buNone/>
            </a:pPr>
            <a:r>
              <a:rPr lang="ja-JP" altLang="en-US" sz="14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現 状</a:t>
            </a:r>
          </a:p>
        </p:txBody>
      </p:sp>
      <p:sp>
        <p:nvSpPr>
          <p:cNvPr id="19462" name="Rectangle 9"/>
          <p:cNvSpPr>
            <a:spLocks noChangeArrowheads="1"/>
          </p:cNvSpPr>
          <p:nvPr/>
        </p:nvSpPr>
        <p:spPr bwMode="auto">
          <a:xfrm>
            <a:off x="698500" y="628273"/>
            <a:ext cx="8102600" cy="1155402"/>
          </a:xfrm>
          <a:prstGeom prst="rect">
            <a:avLst/>
          </a:prstGeom>
          <a:solidFill>
            <a:srgbClr val="FFFFA9"/>
          </a:solidFill>
          <a:ln w="19050">
            <a:solidFill>
              <a:srgbClr val="5F5F5F"/>
            </a:solidFill>
            <a:miter lim="800000"/>
            <a:headEnd/>
            <a:tailEnd/>
          </a:ln>
        </p:spPr>
        <p:txBody>
          <a:bodyPr lIns="36000" tIns="0" rIns="36000" bIns="0" anchor="ctr"/>
          <a:lstStyle>
            <a:lvl1pPr marL="284163" indent="-284163"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algn="just" eaLnBrk="1" hangingPunct="1">
              <a:buClr>
                <a:schemeClr val="tx1"/>
              </a:buClr>
              <a:buFont typeface="Wingdings" pitchFamily="2" charset="2"/>
              <a:buNone/>
            </a:pPr>
            <a:endParaRPr lang="ja-JP" altLang="ja-JP" sz="1500" b="1" dirty="0">
              <a:latin typeface="HGP明朝E" panose="02020900000000000000" pitchFamily="18" charset="-128"/>
              <a:ea typeface="HGP明朝E" panose="02020900000000000000" pitchFamily="18" charset="-128"/>
            </a:endParaRPr>
          </a:p>
        </p:txBody>
      </p:sp>
      <p:sp>
        <p:nvSpPr>
          <p:cNvPr id="19463" name="Rectangle 10"/>
          <p:cNvSpPr>
            <a:spLocks noChangeArrowheads="1"/>
          </p:cNvSpPr>
          <p:nvPr/>
        </p:nvSpPr>
        <p:spPr bwMode="auto">
          <a:xfrm>
            <a:off x="393700" y="628654"/>
            <a:ext cx="304800" cy="1153059"/>
          </a:xfrm>
          <a:prstGeom prst="rect">
            <a:avLst/>
          </a:prstGeom>
          <a:solidFill>
            <a:srgbClr val="5F5F5F"/>
          </a:solidFill>
          <a:ln w="19050">
            <a:solidFill>
              <a:srgbClr val="5F5F5F"/>
            </a:solidFill>
            <a:miter lim="800000"/>
            <a:headEnd/>
            <a:tailEnd/>
          </a:ln>
        </p:spPr>
        <p:txBody>
          <a:bodyPr vert="eaVert" lIns="36000" tIns="36000" rIns="36000" bIns="36000" anchor="ctr"/>
          <a:lstStyle>
            <a:lvl1pPr marL="482600" indent="-482600" eaLnBrk="0" hangingPunct="0">
              <a:tabLst>
                <a:tab pos="482600" algn="l"/>
              </a:tabLst>
              <a:defRPr kumimoji="1" sz="2800">
                <a:solidFill>
                  <a:schemeClr val="tx1"/>
                </a:solidFill>
                <a:latin typeface="Times New Roman" pitchFamily="18" charset="0"/>
                <a:ea typeface="ＭＳ Ｐゴシック" pitchFamily="50" charset="-128"/>
              </a:defRPr>
            </a:lvl1pPr>
            <a:lvl2pPr marL="742950" indent="-285750" eaLnBrk="0" hangingPunct="0">
              <a:tabLst>
                <a:tab pos="482600" algn="l"/>
              </a:tabLst>
              <a:defRPr kumimoji="1" sz="2800">
                <a:solidFill>
                  <a:schemeClr val="tx1"/>
                </a:solidFill>
                <a:latin typeface="Times New Roman" pitchFamily="18" charset="0"/>
                <a:ea typeface="ＭＳ Ｐゴシック" pitchFamily="50" charset="-128"/>
              </a:defRPr>
            </a:lvl2pPr>
            <a:lvl3pPr marL="1143000" indent="-228600" eaLnBrk="0" hangingPunct="0">
              <a:tabLst>
                <a:tab pos="482600" algn="l"/>
              </a:tabLst>
              <a:defRPr kumimoji="1" sz="2800">
                <a:solidFill>
                  <a:schemeClr val="tx1"/>
                </a:solidFill>
                <a:latin typeface="Times New Roman" pitchFamily="18" charset="0"/>
                <a:ea typeface="ＭＳ Ｐゴシック" pitchFamily="50" charset="-128"/>
              </a:defRPr>
            </a:lvl3pPr>
            <a:lvl4pPr marL="1600200" indent="-228600" eaLnBrk="0" hangingPunct="0">
              <a:tabLst>
                <a:tab pos="482600" algn="l"/>
              </a:tabLst>
              <a:defRPr kumimoji="1" sz="2800">
                <a:solidFill>
                  <a:schemeClr val="tx1"/>
                </a:solidFill>
                <a:latin typeface="Times New Roman" pitchFamily="18" charset="0"/>
                <a:ea typeface="ＭＳ Ｐゴシック" pitchFamily="50" charset="-128"/>
              </a:defRPr>
            </a:lvl4pPr>
            <a:lvl5pPr marL="2057400" indent="-228600" eaLnBrk="0" hangingPunct="0">
              <a:tabLst>
                <a:tab pos="482600" algn="l"/>
              </a:tabLst>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9pPr>
          </a:lstStyle>
          <a:p>
            <a:pPr algn="ctr" eaLnBrk="1" hangingPunct="1">
              <a:spcAft>
                <a:spcPct val="50000"/>
              </a:spcAft>
              <a:buClr>
                <a:schemeClr val="tx1"/>
              </a:buClr>
              <a:buFont typeface="Wingdings" pitchFamily="2" charset="2"/>
              <a:buNone/>
            </a:pPr>
            <a:r>
              <a:rPr lang="ja-JP" altLang="en-US" sz="14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主要テーマ</a:t>
            </a:r>
          </a:p>
        </p:txBody>
      </p:sp>
      <p:sp>
        <p:nvSpPr>
          <p:cNvPr id="19464" name="Rectangle 12"/>
          <p:cNvSpPr>
            <a:spLocks noChangeArrowheads="1"/>
          </p:cNvSpPr>
          <p:nvPr/>
        </p:nvSpPr>
        <p:spPr bwMode="auto">
          <a:xfrm>
            <a:off x="698500" y="1880828"/>
            <a:ext cx="3852000" cy="1815915"/>
          </a:xfrm>
          <a:prstGeom prst="rect">
            <a:avLst/>
          </a:prstGeom>
          <a:noFill/>
          <a:ln w="19050">
            <a:solidFill>
              <a:srgbClr val="5F5F5F"/>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lstStyle>
            <a:lvl1pPr marL="190500" indent="-190500"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algn="just">
              <a:lnSpc>
                <a:spcPts val="1300"/>
              </a:lnSpc>
              <a:spcAft>
                <a:spcPts val="400"/>
              </a:spcAft>
              <a:buClr>
                <a:schemeClr val="tx1"/>
              </a:buClr>
              <a:buFont typeface="Wingdings" pitchFamily="2" charset="2"/>
              <a:buChar char="l"/>
            </a:pPr>
            <a:r>
              <a:rPr lang="ja-JP" altLang="en-US" sz="1200" dirty="0">
                <a:solidFill>
                  <a:srgbClr val="1C1C1C"/>
                </a:solidFill>
                <a:latin typeface="Meiryo UI" panose="020B0604030504040204" pitchFamily="50" charset="-128"/>
                <a:ea typeface="Meiryo UI" panose="020B0604030504040204" pitchFamily="50" charset="-128"/>
              </a:rPr>
              <a:t>経営者層への情報提供や交流の場の提供は行われているが、参加率が漸減し参加者も固定化される傾向にある</a:t>
            </a:r>
          </a:p>
          <a:p>
            <a:pPr algn="just">
              <a:lnSpc>
                <a:spcPts val="1300"/>
              </a:lnSpc>
              <a:spcAft>
                <a:spcPts val="400"/>
              </a:spcAft>
              <a:buClr>
                <a:schemeClr val="tx1"/>
              </a:buClr>
              <a:buFont typeface="Wingdings" pitchFamily="2" charset="2"/>
              <a:buChar char="l"/>
            </a:pPr>
            <a:r>
              <a:rPr lang="ja-JP" altLang="en-US" sz="1200" dirty="0">
                <a:solidFill>
                  <a:srgbClr val="1C1C1C"/>
                </a:solidFill>
                <a:latin typeface="Meiryo UI" panose="020B0604030504040204" pitchFamily="50" charset="-128"/>
                <a:ea typeface="Meiryo UI" panose="020B0604030504040204" pitchFamily="50" charset="-128"/>
              </a:rPr>
              <a:t>若い経営者の参画、参加が少ないこともあり、刺激や活力という面では物足りなさを感じる</a:t>
            </a:r>
          </a:p>
          <a:p>
            <a:pPr algn="just">
              <a:lnSpc>
                <a:spcPts val="1300"/>
              </a:lnSpc>
              <a:spcAft>
                <a:spcPts val="400"/>
              </a:spcAft>
              <a:buClr>
                <a:schemeClr val="tx1"/>
              </a:buClr>
              <a:buFont typeface="Wingdings" pitchFamily="2" charset="2"/>
              <a:buChar char="l"/>
            </a:pPr>
            <a:r>
              <a:rPr lang="ja-JP" altLang="en-US" sz="1200" dirty="0">
                <a:solidFill>
                  <a:srgbClr val="1C1C1C"/>
                </a:solidFill>
                <a:latin typeface="Meiryo UI" panose="020B0604030504040204" pitchFamily="50" charset="-128"/>
                <a:ea typeface="Meiryo UI" panose="020B0604030504040204" pitchFamily="50" charset="-128"/>
              </a:rPr>
              <a:t>経営革新や経営強化につながるような仕組み・仕掛けがない（経営者が学び合い高め合う場が少ない）</a:t>
            </a:r>
          </a:p>
        </p:txBody>
      </p:sp>
      <p:sp>
        <p:nvSpPr>
          <p:cNvPr id="19465" name="Rectangle 13"/>
          <p:cNvSpPr>
            <a:spLocks noChangeArrowheads="1"/>
          </p:cNvSpPr>
          <p:nvPr/>
        </p:nvSpPr>
        <p:spPr bwMode="auto">
          <a:xfrm>
            <a:off x="4948808" y="1880828"/>
            <a:ext cx="3852000" cy="1815915"/>
          </a:xfrm>
          <a:prstGeom prst="rect">
            <a:avLst/>
          </a:prstGeom>
          <a:noFill/>
          <a:ln w="19050">
            <a:solidFill>
              <a:srgbClr val="5F5F5F"/>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lstStyle>
            <a:lvl1pPr marL="190500" indent="-190500"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algn="just" eaLnBrk="1" hangingPunct="1">
              <a:lnSpc>
                <a:spcPts val="1300"/>
              </a:lnSpc>
              <a:spcAft>
                <a:spcPts val="400"/>
              </a:spcAft>
              <a:buClr>
                <a:schemeClr val="tx1"/>
              </a:buClr>
              <a:buFont typeface="Wingdings" pitchFamily="2" charset="2"/>
              <a:buChar char="l"/>
            </a:pPr>
            <a:r>
              <a:rPr lang="ja-JP" altLang="en-US" sz="1200" dirty="0">
                <a:solidFill>
                  <a:srgbClr val="1C1C1C"/>
                </a:solidFill>
                <a:latin typeface="Meiryo UI" panose="020B0604030504040204" pitchFamily="50" charset="-128"/>
                <a:ea typeface="Meiryo UI" panose="020B0604030504040204" pitchFamily="50" charset="-128"/>
              </a:rPr>
              <a:t>経営者が学び合い高め合える場や仕組みがある</a:t>
            </a:r>
          </a:p>
          <a:p>
            <a:pPr algn="just" eaLnBrk="1" hangingPunct="1">
              <a:lnSpc>
                <a:spcPts val="1300"/>
              </a:lnSpc>
              <a:spcAft>
                <a:spcPts val="400"/>
              </a:spcAft>
              <a:buClr>
                <a:schemeClr val="tx1"/>
              </a:buClr>
              <a:buFont typeface="Wingdings" pitchFamily="2" charset="2"/>
              <a:buChar char="l"/>
            </a:pPr>
            <a:r>
              <a:rPr lang="ja-JP" altLang="en-US" sz="1200" dirty="0">
                <a:solidFill>
                  <a:srgbClr val="1C1C1C"/>
                </a:solidFill>
                <a:latin typeface="Meiryo UI" panose="020B0604030504040204" pitchFamily="50" charset="-128"/>
                <a:ea typeface="Meiryo UI" panose="020B0604030504040204" pitchFamily="50" charset="-128"/>
              </a:rPr>
              <a:t>経営強化に役立つ情報が流通している。会員企業からも有益な情報が発信される</a:t>
            </a:r>
          </a:p>
          <a:p>
            <a:pPr algn="just" eaLnBrk="1" hangingPunct="1">
              <a:lnSpc>
                <a:spcPts val="1300"/>
              </a:lnSpc>
              <a:spcAft>
                <a:spcPts val="400"/>
              </a:spcAft>
              <a:buClr>
                <a:schemeClr val="tx1"/>
              </a:buClr>
              <a:buFont typeface="Wingdings" pitchFamily="2" charset="2"/>
              <a:buChar char="l"/>
            </a:pPr>
            <a:r>
              <a:rPr lang="ja-JP" altLang="en-US" sz="1200" dirty="0">
                <a:solidFill>
                  <a:srgbClr val="1C1C1C"/>
                </a:solidFill>
                <a:latin typeface="Meiryo UI" panose="020B0604030504040204" pitchFamily="50" charset="-128"/>
                <a:ea typeface="Meiryo UI" panose="020B0604030504040204" pitchFamily="50" charset="-128"/>
              </a:rPr>
              <a:t>自社の経営課題について相談できるような人的ネットワークを築くことができる</a:t>
            </a:r>
          </a:p>
          <a:p>
            <a:pPr algn="just" eaLnBrk="1" hangingPunct="1">
              <a:lnSpc>
                <a:spcPts val="1300"/>
              </a:lnSpc>
              <a:spcAft>
                <a:spcPts val="400"/>
              </a:spcAft>
              <a:buClr>
                <a:schemeClr val="tx1"/>
              </a:buClr>
              <a:buFont typeface="Wingdings" pitchFamily="2" charset="2"/>
              <a:buChar char="l"/>
            </a:pPr>
            <a:r>
              <a:rPr lang="ja-JP" altLang="en-US" sz="1200" dirty="0">
                <a:solidFill>
                  <a:srgbClr val="1C1C1C"/>
                </a:solidFill>
                <a:latin typeface="Meiryo UI" panose="020B0604030504040204" pitchFamily="50" charset="-128"/>
                <a:ea typeface="Meiryo UI" panose="020B0604030504040204" pitchFamily="50" charset="-128"/>
              </a:rPr>
              <a:t>会員企業の経営実態を把握し、地域</a:t>
            </a:r>
            <a:r>
              <a:rPr lang="en-US" altLang="ja-JP" sz="1200" dirty="0">
                <a:solidFill>
                  <a:srgbClr val="1C1C1C"/>
                </a:solidFill>
                <a:latin typeface="Meiryo UI" panose="020B0604030504040204" pitchFamily="50" charset="-128"/>
                <a:ea typeface="Meiryo UI" panose="020B0604030504040204" pitchFamily="50" charset="-128"/>
              </a:rPr>
              <a:t>ICT</a:t>
            </a:r>
            <a:r>
              <a:rPr lang="ja-JP" altLang="en-US" sz="1200" dirty="0">
                <a:solidFill>
                  <a:srgbClr val="1C1C1C"/>
                </a:solidFill>
                <a:latin typeface="Meiryo UI" panose="020B0604030504040204" pitchFamily="50" charset="-128"/>
                <a:ea typeface="Meiryo UI" panose="020B0604030504040204" pitchFamily="50" charset="-128"/>
              </a:rPr>
              <a:t>産業の課題や解決への方向性を打ち出せる</a:t>
            </a:r>
          </a:p>
        </p:txBody>
      </p:sp>
      <p:sp>
        <p:nvSpPr>
          <p:cNvPr id="125011" name="Rectangle 83"/>
          <p:cNvSpPr>
            <a:spLocks noChangeArrowheads="1"/>
          </p:cNvSpPr>
          <p:nvPr/>
        </p:nvSpPr>
        <p:spPr bwMode="auto">
          <a:xfrm>
            <a:off x="4864100" y="628653"/>
            <a:ext cx="3835400" cy="1155021"/>
          </a:xfrm>
          <a:prstGeom prst="rect">
            <a:avLst/>
          </a:prstGeom>
          <a:noFill/>
          <a:ln w="19050">
            <a:noFill/>
            <a:miter lim="800000"/>
            <a:headEnd/>
            <a:tailEnd/>
          </a:ln>
          <a:effectLst/>
        </p:spPr>
        <p:txBody>
          <a:bodyPr lIns="36000" tIns="72000" rIns="36000" bIns="36000" anchor="ctr"/>
          <a:lstStyle/>
          <a:p>
            <a:pPr algn="ctr">
              <a:spcAft>
                <a:spcPts val="600"/>
              </a:spcAft>
              <a:buClr>
                <a:schemeClr val="tx1"/>
              </a:buClr>
              <a:buFont typeface="Wingdings" pitchFamily="2" charset="2"/>
              <a:buNone/>
              <a:defRPr/>
            </a:pPr>
            <a:r>
              <a:rPr lang="ja-JP" altLang="en-US" sz="1400" dirty="0">
                <a:solidFill>
                  <a:srgbClr val="333333"/>
                </a:solidFill>
                <a:latin typeface="Meiryo UI" panose="020B0604030504040204" pitchFamily="50" charset="-128"/>
                <a:ea typeface="Meiryo UI" panose="020B0604030504040204" pitchFamily="50" charset="-128"/>
              </a:rPr>
              <a:t>～企業を成長させるための経営革新の促進～</a:t>
            </a:r>
          </a:p>
          <a:p>
            <a:pPr algn="ctr">
              <a:spcAft>
                <a:spcPts val="600"/>
              </a:spcAft>
              <a:buClr>
                <a:schemeClr val="tx1"/>
              </a:buClr>
              <a:buFont typeface="Wingdings" pitchFamily="2" charset="2"/>
              <a:buNone/>
              <a:defRPr/>
            </a:pPr>
            <a:r>
              <a:rPr lang="en-US" altLang="ja-JP" sz="1600" dirty="0">
                <a:solidFill>
                  <a:schemeClr val="bg1"/>
                </a:solidFill>
                <a:effectLst>
                  <a:glow rad="139700">
                    <a:srgbClr val="5F5F5F"/>
                  </a:glow>
                </a:effectLst>
                <a:latin typeface="Meiryo UI" panose="020B0604030504040204" pitchFamily="50" charset="-128"/>
                <a:ea typeface="Meiryo UI" panose="020B0604030504040204" pitchFamily="50" charset="-128"/>
              </a:rPr>
              <a:t>『MISA</a:t>
            </a:r>
            <a:r>
              <a:rPr lang="ja-JP" altLang="en-US" sz="1600" dirty="0">
                <a:solidFill>
                  <a:schemeClr val="bg1"/>
                </a:solidFill>
                <a:effectLst>
                  <a:glow rad="139700">
                    <a:srgbClr val="5F5F5F"/>
                  </a:glow>
                </a:effectLst>
                <a:latin typeface="Meiryo UI" panose="020B0604030504040204" pitchFamily="50" charset="-128"/>
                <a:ea typeface="Meiryo UI" panose="020B0604030504040204" pitchFamily="50" charset="-128"/>
              </a:rPr>
              <a:t>に入って経営強化！</a:t>
            </a:r>
            <a:r>
              <a:rPr lang="en-US" altLang="ja-JP" sz="1600" dirty="0">
                <a:solidFill>
                  <a:schemeClr val="bg1"/>
                </a:solidFill>
                <a:effectLst>
                  <a:glow rad="139700">
                    <a:srgbClr val="5F5F5F"/>
                  </a:glow>
                </a:effectLst>
                <a:latin typeface="Meiryo UI" panose="020B0604030504040204" pitchFamily="50" charset="-128"/>
                <a:ea typeface="Meiryo UI" panose="020B0604030504040204" pitchFamily="50" charset="-128"/>
              </a:rPr>
              <a:t>』</a:t>
            </a:r>
          </a:p>
        </p:txBody>
      </p:sp>
      <p:sp>
        <p:nvSpPr>
          <p:cNvPr id="19467" name="Rectangle 84"/>
          <p:cNvSpPr>
            <a:spLocks noChangeArrowheads="1"/>
          </p:cNvSpPr>
          <p:nvPr/>
        </p:nvSpPr>
        <p:spPr bwMode="auto">
          <a:xfrm>
            <a:off x="698500" y="628654"/>
            <a:ext cx="4629584" cy="115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36000" tIns="72000" rIns="36000" bIns="36000" anchor="ctr"/>
          <a:lstStyle>
            <a:lvl1pPr marL="284163" indent="-284163"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lnSpc>
                <a:spcPts val="1700"/>
              </a:lnSpc>
              <a:spcAft>
                <a:spcPts val="300"/>
              </a:spcAft>
              <a:buClr>
                <a:schemeClr val="tx1"/>
              </a:buClr>
              <a:buFont typeface="Wingdings" pitchFamily="2" charset="2"/>
              <a:buChar char="Ø"/>
            </a:pPr>
            <a:r>
              <a:rPr lang="ja-JP" altLang="en-US" sz="1400" dirty="0">
                <a:solidFill>
                  <a:srgbClr val="1C1C1C"/>
                </a:solidFill>
                <a:latin typeface="Meiryo UI" panose="020B0604030504040204" pitchFamily="50" charset="-128"/>
                <a:ea typeface="Meiryo UI" panose="020B0604030504040204" pitchFamily="50" charset="-128"/>
              </a:rPr>
              <a:t>経営基盤の強化</a:t>
            </a:r>
          </a:p>
          <a:p>
            <a:pPr eaLnBrk="1" hangingPunct="1">
              <a:lnSpc>
                <a:spcPts val="1700"/>
              </a:lnSpc>
              <a:spcAft>
                <a:spcPts val="300"/>
              </a:spcAft>
              <a:buClr>
                <a:schemeClr val="tx1"/>
              </a:buClr>
              <a:buFont typeface="Wingdings" pitchFamily="2" charset="2"/>
              <a:buChar char="Ø"/>
            </a:pPr>
            <a:r>
              <a:rPr lang="ja-JP" altLang="en-US" sz="1400" dirty="0">
                <a:solidFill>
                  <a:srgbClr val="1C1C1C"/>
                </a:solidFill>
                <a:latin typeface="Meiryo UI" panose="020B0604030504040204" pitchFamily="50" charset="-128"/>
                <a:ea typeface="Meiryo UI" panose="020B0604030504040204" pitchFamily="50" charset="-128"/>
              </a:rPr>
              <a:t>法制度や</a:t>
            </a:r>
            <a:r>
              <a:rPr lang="ja-JP" altLang="en-US" sz="1400">
                <a:solidFill>
                  <a:srgbClr val="1C1C1C"/>
                </a:solidFill>
                <a:latin typeface="Meiryo UI" panose="020B0604030504040204" pitchFamily="50" charset="-128"/>
                <a:ea typeface="Meiryo UI" panose="020B0604030504040204" pitchFamily="50" charset="-128"/>
              </a:rPr>
              <a:t>社会環境・</a:t>
            </a:r>
            <a:r>
              <a:rPr lang="en-US" altLang="ja-JP" sz="1400" dirty="0">
                <a:solidFill>
                  <a:srgbClr val="1C1C1C"/>
                </a:solidFill>
                <a:latin typeface="Meiryo UI" panose="020B0604030504040204" pitchFamily="50" charset="-128"/>
                <a:ea typeface="Meiryo UI" panose="020B0604030504040204" pitchFamily="50" charset="-128"/>
              </a:rPr>
              <a:t> ICT</a:t>
            </a:r>
            <a:r>
              <a:rPr lang="ja-JP" altLang="en-US" sz="1400">
                <a:solidFill>
                  <a:srgbClr val="1C1C1C"/>
                </a:solidFill>
                <a:latin typeface="Meiryo UI" panose="020B0604030504040204" pitchFamily="50" charset="-128"/>
                <a:ea typeface="Meiryo UI" panose="020B0604030504040204" pitchFamily="50" charset="-128"/>
              </a:rPr>
              <a:t>産業構造変化へ</a:t>
            </a:r>
            <a:r>
              <a:rPr lang="ja-JP" altLang="en-US" sz="1400" dirty="0">
                <a:solidFill>
                  <a:srgbClr val="1C1C1C"/>
                </a:solidFill>
                <a:latin typeface="Meiryo UI" panose="020B0604030504040204" pitchFamily="50" charset="-128"/>
                <a:ea typeface="Meiryo UI" panose="020B0604030504040204" pitchFamily="50" charset="-128"/>
              </a:rPr>
              <a:t>の対応</a:t>
            </a:r>
          </a:p>
          <a:p>
            <a:pPr eaLnBrk="1" hangingPunct="1">
              <a:lnSpc>
                <a:spcPts val="1700"/>
              </a:lnSpc>
              <a:spcAft>
                <a:spcPts val="300"/>
              </a:spcAft>
              <a:buClr>
                <a:schemeClr val="tx1"/>
              </a:buClr>
              <a:buFont typeface="Wingdings" pitchFamily="2" charset="2"/>
              <a:buChar char="Ø"/>
            </a:pPr>
            <a:r>
              <a:rPr lang="ja-JP" altLang="en-US" sz="1400">
                <a:solidFill>
                  <a:srgbClr val="1C1C1C"/>
                </a:solidFill>
                <a:latin typeface="Meiryo UI" panose="020B0604030504040204" pitchFamily="50" charset="-128"/>
                <a:ea typeface="Meiryo UI" panose="020B0604030504040204" pitchFamily="50" charset="-128"/>
              </a:rPr>
              <a:t>会員企業の情報交換・交流促進</a:t>
            </a:r>
            <a:endParaRPr lang="en-US" altLang="ja-JP" sz="1400" dirty="0">
              <a:solidFill>
                <a:srgbClr val="1C1C1C"/>
              </a:solidFill>
              <a:latin typeface="Meiryo UI" panose="020B0604030504040204" pitchFamily="50" charset="-128"/>
              <a:ea typeface="Meiryo UI" panose="020B0604030504040204" pitchFamily="50" charset="-128"/>
            </a:endParaRPr>
          </a:p>
          <a:p>
            <a:pPr eaLnBrk="1" hangingPunct="1">
              <a:lnSpc>
                <a:spcPts val="1700"/>
              </a:lnSpc>
              <a:spcAft>
                <a:spcPts val="300"/>
              </a:spcAft>
              <a:buClr>
                <a:schemeClr val="tx1"/>
              </a:buClr>
              <a:buFont typeface="Wingdings" pitchFamily="2" charset="2"/>
              <a:buChar char="Ø"/>
            </a:pPr>
            <a:r>
              <a:rPr lang="ja-JP" altLang="en-US" sz="1400">
                <a:solidFill>
                  <a:srgbClr val="1C1C1C"/>
                </a:solidFill>
                <a:latin typeface="Meiryo UI" panose="020B0604030504040204" pitchFamily="50" charset="-128"/>
                <a:ea typeface="Meiryo UI" panose="020B0604030504040204" pitchFamily="50" charset="-128"/>
              </a:rPr>
              <a:t>事業位運営会議・総会・賀詞交換会等、円滑な協会運営</a:t>
            </a:r>
            <a:endParaRPr lang="ja-JP" altLang="en-US" sz="1400" dirty="0">
              <a:solidFill>
                <a:srgbClr val="1C1C1C"/>
              </a:solidFill>
              <a:latin typeface="Meiryo UI" panose="020B0604030504040204" pitchFamily="50" charset="-128"/>
              <a:ea typeface="Meiryo UI" panose="020B0604030504040204" pitchFamily="50" charset="-128"/>
            </a:endParaRPr>
          </a:p>
        </p:txBody>
      </p:sp>
      <p:graphicFrame>
        <p:nvGraphicFramePr>
          <p:cNvPr id="18" name="Group 120"/>
          <p:cNvGraphicFramePr>
            <a:graphicFrameLocks noGrp="1"/>
          </p:cNvGraphicFramePr>
          <p:nvPr>
            <p:extLst>
              <p:ext uri="{D42A27DB-BD31-4B8C-83A1-F6EECF244321}">
                <p14:modId xmlns:p14="http://schemas.microsoft.com/office/powerpoint/2010/main" val="3367301740"/>
              </p:ext>
            </p:extLst>
          </p:nvPr>
        </p:nvGraphicFramePr>
        <p:xfrm>
          <a:off x="395288" y="3773060"/>
          <a:ext cx="8405812" cy="2449730"/>
        </p:xfrm>
        <a:graphic>
          <a:graphicData uri="http://schemas.openxmlformats.org/drawingml/2006/table">
            <a:tbl>
              <a:tblPr/>
              <a:tblGrid>
                <a:gridCol w="7129040">
                  <a:extLst>
                    <a:ext uri="{9D8B030D-6E8A-4147-A177-3AD203B41FA5}">
                      <a16:colId xmlns:a16="http://schemas.microsoft.com/office/drawing/2014/main" val="20000"/>
                    </a:ext>
                  </a:extLst>
                </a:gridCol>
                <a:gridCol w="1276772">
                  <a:extLst>
                    <a:ext uri="{9D8B030D-6E8A-4147-A177-3AD203B41FA5}">
                      <a16:colId xmlns:a16="http://schemas.microsoft.com/office/drawing/2014/main" val="20001"/>
                    </a:ext>
                  </a:extLst>
                </a:gridCol>
              </a:tblGrid>
              <a:tr h="306481">
                <a:tc gridSpan="2">
                  <a:txBody>
                    <a:bodyPr/>
                    <a:lstStyle/>
                    <a:p>
                      <a:pPr marL="0" marR="0" lvl="0" indent="0" algn="ctr" defTabSz="914400" rtl="0" eaLnBrk="1" fontAlgn="base" latinLnBrk="0" hangingPunct="1">
                        <a:lnSpc>
                          <a:spcPct val="100000"/>
                        </a:lnSpc>
                        <a:spcBef>
                          <a:spcPct val="0"/>
                        </a:spcBef>
                        <a:spcAft>
                          <a:spcPct val="50000"/>
                        </a:spcAft>
                        <a:buClr>
                          <a:schemeClr val="tx1"/>
                        </a:buClr>
                        <a:buSzTx/>
                        <a:buFont typeface="Wingdings" pitchFamily="2" charset="2"/>
                        <a:buNone/>
                        <a:tabLst/>
                      </a:pPr>
                      <a:r>
                        <a:rPr kumimoji="1" lang="ja-JP" altLang="en-US" sz="1400" b="0" i="0" u="none" strike="noStrike" cap="none" normalizeH="0" baseline="0" dirty="0">
                          <a:ln>
                            <a:noFill/>
                          </a:ln>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目指す姿実現のための施策</a:t>
                      </a:r>
                    </a:p>
                  </a:txBody>
                  <a:tcPr marL="54000" marR="54000" marT="36011" marB="36011" anchor="ctr" horzOverflow="overflow">
                    <a:lnL w="1905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9050" cap="flat" cmpd="sng" algn="ctr">
                      <a:solidFill>
                        <a:srgbClr val="5F5F5F"/>
                      </a:solidFill>
                      <a:prstDash val="solid"/>
                      <a:round/>
                      <a:headEnd type="none" w="med" len="med"/>
                      <a:tailEnd type="none" w="med" len="med"/>
                    </a:lnT>
                    <a:lnB w="19050" cap="flat" cmpd="sng" algn="ctr">
                      <a:solidFill>
                        <a:srgbClr val="5F5F5F"/>
                      </a:solidFill>
                      <a:prstDash val="solid"/>
                      <a:round/>
                      <a:headEnd type="none" w="med" len="med"/>
                      <a:tailEnd type="none" w="med" len="med"/>
                    </a:lnB>
                    <a:lnTlToBr>
                      <a:noFill/>
                    </a:lnTlToBr>
                    <a:lnBlToTr>
                      <a:noFill/>
                    </a:lnBlToTr>
                    <a:solidFill>
                      <a:srgbClr val="5F5F5F"/>
                    </a:solidFill>
                  </a:tcPr>
                </a:tc>
                <a:tc hMerge="1">
                  <a:txBody>
                    <a:bodyPr/>
                    <a:lstStyle/>
                    <a:p>
                      <a:pPr marL="0" marR="0" lvl="0" indent="0" algn="ctr" defTabSz="914400" rtl="0" eaLnBrk="1" fontAlgn="base" latinLnBrk="0" hangingPunct="1">
                        <a:lnSpc>
                          <a:spcPct val="100000"/>
                        </a:lnSpc>
                        <a:spcBef>
                          <a:spcPct val="0"/>
                        </a:spcBef>
                        <a:spcAft>
                          <a:spcPct val="50000"/>
                        </a:spcAft>
                        <a:buClr>
                          <a:schemeClr val="tx1"/>
                        </a:buClr>
                        <a:buSzTx/>
                        <a:buFont typeface="Wingdings" pitchFamily="2" charset="2"/>
                        <a:buNone/>
                        <a:tabLst/>
                      </a:pPr>
                      <a:endParaRPr kumimoji="1" lang="ja-JP" altLang="en-US" sz="1400" b="0" i="0" u="none" strike="noStrike" cap="none" normalizeH="0" baseline="0" dirty="0">
                        <a:ln>
                          <a:noFill/>
                        </a:ln>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txBody>
                  <a:tcPr marL="54000" marR="54000" marT="36011" marB="36011" anchor="ctr" horzOverflow="overflow">
                    <a:lnL w="12700" cap="flat" cmpd="sng" algn="ctr">
                      <a:solidFill>
                        <a:schemeClr val="bg1"/>
                      </a:solidFill>
                      <a:prstDash val="solid"/>
                      <a:round/>
                      <a:headEnd type="none" w="med" len="med"/>
                      <a:tailEnd type="none" w="med" len="med"/>
                    </a:lnL>
                    <a:lnR w="19050" cap="flat" cmpd="sng" algn="ctr">
                      <a:solidFill>
                        <a:srgbClr val="5F5F5F"/>
                      </a:solidFill>
                      <a:prstDash val="solid"/>
                      <a:round/>
                      <a:headEnd type="none" w="med" len="med"/>
                      <a:tailEnd type="none" w="med" len="med"/>
                    </a:lnR>
                    <a:lnT w="19050" cap="flat" cmpd="sng" algn="ctr">
                      <a:solidFill>
                        <a:srgbClr val="5F5F5F"/>
                      </a:solidFill>
                      <a:prstDash val="solid"/>
                      <a:round/>
                      <a:headEnd type="none" w="med" len="med"/>
                      <a:tailEnd type="none" w="med" len="med"/>
                    </a:lnT>
                    <a:lnB w="19050" cap="flat" cmpd="sng" algn="ctr">
                      <a:solidFill>
                        <a:srgbClr val="5F5F5F"/>
                      </a:solidFill>
                      <a:prstDash val="solid"/>
                      <a:round/>
                      <a:headEnd type="none" w="med" len="med"/>
                      <a:tailEnd type="none" w="med" len="med"/>
                    </a:lnB>
                    <a:lnTlToBr>
                      <a:noFill/>
                    </a:lnTlToBr>
                    <a:lnBlToTr>
                      <a:noFill/>
                    </a:lnBlToTr>
                    <a:solidFill>
                      <a:srgbClr val="5F5F5F"/>
                    </a:solidFill>
                  </a:tcPr>
                </a:tc>
                <a:extLst>
                  <a:ext uri="{0D108BD9-81ED-4DB2-BD59-A6C34878D82A}">
                    <a16:rowId xmlns:a16="http://schemas.microsoft.com/office/drawing/2014/main" val="10000"/>
                  </a:ext>
                </a:extLst>
              </a:tr>
              <a:tr h="3064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a:ln>
                            <a:noFill/>
                          </a:ln>
                          <a:solidFill>
                            <a:srgbClr val="333333"/>
                          </a:solidFill>
                          <a:effectLst/>
                          <a:latin typeface="Meiryo UI" panose="020B0604030504040204" pitchFamily="50" charset="-128"/>
                          <a:ea typeface="Meiryo UI" panose="020B0604030504040204" pitchFamily="50" charset="-128"/>
                        </a:rPr>
                        <a:t>① </a:t>
                      </a:r>
                      <a:r>
                        <a:rPr kumimoji="1" lang="zh-TW" altLang="en-US" sz="1300" b="0" i="0" u="none" strike="noStrike" cap="none" normalizeH="0" baseline="0" dirty="0">
                          <a:ln>
                            <a:noFill/>
                          </a:ln>
                          <a:solidFill>
                            <a:srgbClr val="333333"/>
                          </a:solidFill>
                          <a:effectLst/>
                          <a:latin typeface="Meiryo UI" panose="020B0604030504040204" pitchFamily="50" charset="-128"/>
                          <a:ea typeface="Meiryo UI" panose="020B0604030504040204" pitchFamily="50" charset="-128"/>
                        </a:rPr>
                        <a:t>経営者層</a:t>
                      </a:r>
                      <a:r>
                        <a:rPr kumimoji="1" lang="ja-JP" altLang="en-US" sz="1300" b="0" i="0" u="none" strike="noStrike" cap="none" normalizeH="0" baseline="0" dirty="0">
                          <a:ln>
                            <a:noFill/>
                          </a:ln>
                          <a:solidFill>
                            <a:srgbClr val="333333"/>
                          </a:solidFill>
                          <a:effectLst/>
                          <a:latin typeface="Meiryo UI" panose="020B0604030504040204" pitchFamily="50" charset="-128"/>
                          <a:ea typeface="Meiryo UI" panose="020B0604030504040204" pitchFamily="50" charset="-128"/>
                        </a:rPr>
                        <a:t>の研鑽の場（経営について学べる場）を提供</a:t>
                      </a:r>
                    </a:p>
                  </a:txBody>
                  <a:tcPr marL="54000" marR="54000" marT="36011" marB="36011" anchor="ctr" horzOverflow="overflow">
                    <a:lnL w="1905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905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a:ln>
                            <a:noFill/>
                          </a:ln>
                          <a:solidFill>
                            <a:srgbClr val="333333"/>
                          </a:solidFill>
                          <a:effectLst/>
                          <a:latin typeface="Meiryo UI" panose="020B0604030504040204" pitchFamily="50" charset="-128"/>
                          <a:ea typeface="Meiryo UI" panose="020B0604030504040204" pitchFamily="50" charset="-128"/>
                        </a:rPr>
                        <a:t>継続・進化</a:t>
                      </a:r>
                    </a:p>
                  </a:txBody>
                  <a:tcPr marL="54000" marR="54000" marT="36011" marB="36011" anchor="ctr" horzOverflow="overflow">
                    <a:lnL w="1270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905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54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a:ln>
                            <a:noFill/>
                          </a:ln>
                          <a:solidFill>
                            <a:srgbClr val="333333"/>
                          </a:solidFill>
                          <a:effectLst/>
                          <a:latin typeface="Meiryo UI" panose="020B0604030504040204" pitchFamily="50" charset="-128"/>
                          <a:ea typeface="Meiryo UI" panose="020B0604030504040204" pitchFamily="50" charset="-128"/>
                        </a:rPr>
                        <a:t>② 会員企業の経営実態調査・分析．　分析結果に基づく提案</a:t>
                      </a:r>
                    </a:p>
                  </a:txBody>
                  <a:tcPr marL="54000" marR="54000" marT="36011" marB="36011" anchor="ctr" horzOverflow="overflow">
                    <a:lnL w="1905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a:ln>
                            <a:noFill/>
                          </a:ln>
                          <a:solidFill>
                            <a:srgbClr val="333333"/>
                          </a:solidFill>
                          <a:effectLst/>
                          <a:latin typeface="Meiryo UI" panose="020B0604030504040204" pitchFamily="50" charset="-128"/>
                          <a:ea typeface="Meiryo UI" panose="020B0604030504040204" pitchFamily="50" charset="-128"/>
                        </a:rPr>
                        <a:t>継続・進化</a:t>
                      </a:r>
                    </a:p>
                  </a:txBody>
                  <a:tcPr marL="54000" marR="54000" marT="36011" marB="36011" anchor="ctr" horzOverflow="overflow">
                    <a:lnL w="1270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25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a:ln>
                            <a:noFill/>
                          </a:ln>
                          <a:solidFill>
                            <a:srgbClr val="333333"/>
                          </a:solidFill>
                          <a:effectLst/>
                          <a:latin typeface="Meiryo UI" panose="020B0604030504040204" pitchFamily="50" charset="-128"/>
                          <a:ea typeface="Meiryo UI" panose="020B0604030504040204" pitchFamily="50" charset="-128"/>
                        </a:rPr>
                        <a:t>③ 事業構造や事業環境の変化への対応による経営強化・効率化への取組推進・企業体質強化</a:t>
                      </a:r>
                      <a:endParaRPr kumimoji="1" lang="ja-JP" altLang="en-US" sz="1300" b="0" i="0" u="none" strike="noStrike" cap="none" normalizeH="0" baseline="0" dirty="0">
                        <a:ln>
                          <a:noFill/>
                        </a:ln>
                        <a:solidFill>
                          <a:srgbClr val="333333"/>
                        </a:solidFill>
                        <a:effectLst/>
                        <a:latin typeface="Meiryo UI" panose="020B0604030504040204" pitchFamily="50" charset="-128"/>
                        <a:ea typeface="Meiryo UI" panose="020B0604030504040204" pitchFamily="50" charset="-128"/>
                      </a:endParaRPr>
                    </a:p>
                  </a:txBody>
                  <a:tcPr marL="54000" marR="54000" marT="36011" marB="36011" anchor="ctr" horzOverflow="overflow">
                    <a:lnL w="1905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300" b="0" i="0" u="none" strike="noStrike" cap="none" normalizeH="0" baseline="0">
                          <a:ln>
                            <a:noFill/>
                          </a:ln>
                          <a:solidFill>
                            <a:srgbClr val="333333"/>
                          </a:solidFill>
                          <a:effectLst/>
                          <a:latin typeface="Meiryo UI" panose="020B0604030504040204" pitchFamily="50" charset="-128"/>
                          <a:ea typeface="Meiryo UI" panose="020B0604030504040204" pitchFamily="50" charset="-128"/>
                        </a:rPr>
                        <a:t>企画・運営検討</a:t>
                      </a:r>
                      <a:endParaRPr kumimoji="1" lang="ja-JP" altLang="en-US" sz="1300" b="0" i="0" u="none" strike="noStrike" cap="none" normalizeH="0" baseline="0" dirty="0">
                        <a:ln>
                          <a:noFill/>
                        </a:ln>
                        <a:solidFill>
                          <a:srgbClr val="333333"/>
                        </a:solidFill>
                        <a:effectLst/>
                        <a:latin typeface="Meiryo UI" panose="020B0604030504040204" pitchFamily="50" charset="-128"/>
                        <a:ea typeface="Meiryo UI" panose="020B0604030504040204" pitchFamily="50" charset="-128"/>
                      </a:endParaRPr>
                    </a:p>
                  </a:txBody>
                  <a:tcPr marL="54000" marR="54000" marT="36011" marB="36011" anchor="ctr" horzOverflow="overflow">
                    <a:lnL w="1270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48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a:ln>
                            <a:noFill/>
                          </a:ln>
                          <a:solidFill>
                            <a:srgbClr val="333333"/>
                          </a:solidFill>
                          <a:effectLst/>
                          <a:latin typeface="Meiryo UI" panose="020B0604030504040204" pitchFamily="50" charset="-128"/>
                          <a:ea typeface="Meiryo UI" panose="020B0604030504040204" pitchFamily="50" charset="-128"/>
                        </a:rPr>
                        <a:t>④ 経営者層の情報交換・交流（交流サロン／ミサリー／親睦ゴルフ大会）</a:t>
                      </a:r>
                      <a:endParaRPr kumimoji="1" lang="ja-JP" altLang="en-US" sz="1300" b="0" i="0" u="none" strike="noStrike" cap="none" normalizeH="0" baseline="0" dirty="0">
                        <a:ln>
                          <a:noFill/>
                        </a:ln>
                        <a:solidFill>
                          <a:srgbClr val="333333"/>
                        </a:solidFill>
                        <a:effectLst/>
                        <a:latin typeface="Meiryo UI" panose="020B0604030504040204" pitchFamily="50" charset="-128"/>
                        <a:ea typeface="Meiryo UI" panose="020B0604030504040204" pitchFamily="50" charset="-128"/>
                      </a:endParaRPr>
                    </a:p>
                  </a:txBody>
                  <a:tcPr marL="54000" marR="54000" marT="36011" marB="36011" anchor="ctr" horzOverflow="overflow">
                    <a:lnL w="1905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300" b="0" i="0" u="none" strike="noStrike" cap="none" normalizeH="0" baseline="0">
                          <a:ln>
                            <a:noFill/>
                          </a:ln>
                          <a:solidFill>
                            <a:srgbClr val="333333"/>
                          </a:solidFill>
                          <a:effectLst/>
                          <a:latin typeface="Meiryo UI" panose="020B0604030504040204" pitchFamily="50" charset="-128"/>
                          <a:ea typeface="Meiryo UI" panose="020B0604030504040204" pitchFamily="50" charset="-128"/>
                        </a:rPr>
                        <a:t>継続</a:t>
                      </a:r>
                    </a:p>
                  </a:txBody>
                  <a:tcPr marL="54000" marR="54000" marT="36011" marB="36011" anchor="ctr" horzOverflow="overflow">
                    <a:lnL w="1270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48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a:ln>
                            <a:noFill/>
                          </a:ln>
                          <a:solidFill>
                            <a:srgbClr val="333333"/>
                          </a:solidFill>
                          <a:effectLst/>
                          <a:latin typeface="Meiryo UI" panose="020B0604030504040204" pitchFamily="50" charset="-128"/>
                          <a:ea typeface="Meiryo UI" panose="020B0604030504040204" pitchFamily="50" charset="-128"/>
                        </a:rPr>
                        <a:t>⑤ </a:t>
                      </a:r>
                      <a:r>
                        <a:rPr kumimoji="1" lang="ja-JP" altLang="en-US" sz="1300" b="0" i="0" u="none" strike="noStrike" cap="none" normalizeH="0" baseline="0">
                          <a:ln>
                            <a:noFill/>
                          </a:ln>
                          <a:solidFill>
                            <a:srgbClr val="1C1C1C"/>
                          </a:solidFill>
                          <a:effectLst/>
                          <a:latin typeface="Meiryo UI" panose="020B0604030504040204" pitchFamily="50" charset="-128"/>
                          <a:ea typeface="Meiryo UI" panose="020B0604030504040204" pitchFamily="50" charset="-128"/>
                        </a:rPr>
                        <a:t>事業運営会議の効果的運営（</a:t>
                      </a:r>
                      <a:r>
                        <a:rPr kumimoji="1" lang="en-US" altLang="ja-JP" sz="1300" b="0" i="0" u="none" strike="noStrike" cap="none" normalizeH="0" baseline="0" dirty="0">
                          <a:ln>
                            <a:noFill/>
                          </a:ln>
                          <a:solidFill>
                            <a:srgbClr val="1C1C1C"/>
                          </a:solidFill>
                          <a:effectLst/>
                          <a:latin typeface="Meiryo UI" panose="020B0604030504040204" pitchFamily="50" charset="-128"/>
                          <a:ea typeface="Meiryo UI" panose="020B0604030504040204" pitchFamily="50" charset="-128"/>
                        </a:rPr>
                        <a:t>MISA</a:t>
                      </a:r>
                      <a:r>
                        <a:rPr kumimoji="1" lang="ja-JP" altLang="en-US" sz="1300" b="0" i="0" u="none" strike="noStrike" cap="none" normalizeH="0" baseline="0">
                          <a:ln>
                            <a:noFill/>
                          </a:ln>
                          <a:solidFill>
                            <a:srgbClr val="1C1C1C"/>
                          </a:solidFill>
                          <a:effectLst/>
                          <a:latin typeface="Meiryo UI" panose="020B0604030504040204" pitchFamily="50" charset="-128"/>
                          <a:ea typeface="Meiryo UI" panose="020B0604030504040204" pitchFamily="50" charset="-128"/>
                        </a:rPr>
                        <a:t>事業の全体最適化と委員会横断的な協力体制の構築）</a:t>
                      </a:r>
                      <a:endParaRPr kumimoji="1" lang="ja-JP" altLang="en-US" sz="1300" b="0" i="0" u="none" strike="noStrike" cap="none" normalizeH="0" baseline="0" dirty="0">
                        <a:ln>
                          <a:noFill/>
                        </a:ln>
                        <a:solidFill>
                          <a:srgbClr val="333333"/>
                        </a:solidFill>
                        <a:effectLst/>
                        <a:latin typeface="Meiryo UI" panose="020B0604030504040204" pitchFamily="50" charset="-128"/>
                        <a:ea typeface="Meiryo UI" panose="020B0604030504040204" pitchFamily="50" charset="-128"/>
                      </a:endParaRPr>
                    </a:p>
                  </a:txBody>
                  <a:tcPr marL="54000" marR="54000" marT="36011" marB="36011" anchor="ctr" horzOverflow="overflow">
                    <a:lnL w="1905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300" b="0" i="0" u="none" strike="noStrike" cap="none" normalizeH="0" baseline="0">
                          <a:ln>
                            <a:noFill/>
                          </a:ln>
                          <a:solidFill>
                            <a:srgbClr val="333333"/>
                          </a:solidFill>
                          <a:effectLst/>
                          <a:latin typeface="Meiryo UI" panose="020B0604030504040204" pitchFamily="50" charset="-128"/>
                          <a:ea typeface="Meiryo UI" panose="020B0604030504040204" pitchFamily="50" charset="-128"/>
                        </a:rPr>
                        <a:t>継続・進化</a:t>
                      </a:r>
                    </a:p>
                  </a:txBody>
                  <a:tcPr marL="54000" marR="54000" marT="36011" marB="36011" anchor="ctr" horzOverflow="overflow">
                    <a:lnL w="1270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4893">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300" b="0" i="0" u="none" strike="noStrike" cap="none" normalizeH="0" baseline="0">
                          <a:ln>
                            <a:noFill/>
                          </a:ln>
                          <a:solidFill>
                            <a:srgbClr val="1C1C1C"/>
                          </a:solidFill>
                          <a:effectLst/>
                          <a:latin typeface="Meiryo UI" panose="020B0604030504040204" pitchFamily="50" charset="-128"/>
                          <a:ea typeface="Meiryo UI" panose="020B0604030504040204" pitchFamily="50" charset="-128"/>
                        </a:rPr>
                        <a:t>⑥ 総会、賀詞交歓会の開催、その他協会運営に必要な調整業務</a:t>
                      </a:r>
                      <a:endParaRPr kumimoji="1" lang="en-US" altLang="ja-JP" sz="1300" b="0" i="0" u="none" strike="noStrike" cap="none" normalizeH="0" baseline="0" dirty="0">
                        <a:ln>
                          <a:noFill/>
                        </a:ln>
                        <a:solidFill>
                          <a:srgbClr val="1C1C1C"/>
                        </a:solidFill>
                        <a:effectLst/>
                        <a:latin typeface="Meiryo UI" panose="020B0604030504040204" pitchFamily="50" charset="-128"/>
                        <a:ea typeface="Meiryo UI" panose="020B0604030504040204" pitchFamily="50" charset="-128"/>
                      </a:endParaRPr>
                    </a:p>
                  </a:txBody>
                  <a:tcPr marL="54000" marR="54000" marT="36000" marB="36000" anchor="ctr" horzOverflow="overflow">
                    <a:lnL w="1905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300" b="0" i="0" u="none" strike="noStrike" cap="none" normalizeH="0" baseline="0">
                          <a:ln>
                            <a:noFill/>
                          </a:ln>
                          <a:solidFill>
                            <a:srgbClr val="333333"/>
                          </a:solidFill>
                          <a:effectLst/>
                          <a:latin typeface="Meiryo UI" panose="020B0604030504040204" pitchFamily="50" charset="-128"/>
                          <a:ea typeface="Meiryo UI" panose="020B0604030504040204" pitchFamily="50" charset="-128"/>
                        </a:rPr>
                        <a:t>継続・進化</a:t>
                      </a:r>
                    </a:p>
                  </a:txBody>
                  <a:tcPr marL="54000" marR="54000" marT="36000" marB="36000" anchor="ctr" horzOverflow="overflow">
                    <a:lnL w="1270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6481">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300" b="0" i="0" u="none" strike="noStrike" cap="none" normalizeH="0" baseline="0" dirty="0">
                        <a:ln>
                          <a:noFill/>
                        </a:ln>
                        <a:solidFill>
                          <a:srgbClr val="1C1C1C"/>
                        </a:solidFill>
                        <a:effectLst/>
                        <a:latin typeface="Meiryo UI" panose="020B0604030504040204" pitchFamily="50" charset="-128"/>
                        <a:ea typeface="Meiryo UI" panose="020B0604030504040204" pitchFamily="50" charset="-128"/>
                      </a:endParaRPr>
                    </a:p>
                  </a:txBody>
                  <a:tcPr marL="54000" marR="54000" marT="36000" marB="36000" anchor="ctr" horzOverflow="overflow">
                    <a:lnL w="1905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905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300" b="0" i="0" u="none" strike="noStrike" cap="none" normalizeH="0" baseline="0">
                        <a:ln>
                          <a:noFill/>
                        </a:ln>
                        <a:solidFill>
                          <a:srgbClr val="333333"/>
                        </a:solidFill>
                        <a:effectLst/>
                        <a:latin typeface="Meiryo UI" panose="020B0604030504040204" pitchFamily="50" charset="-128"/>
                        <a:ea typeface="Meiryo UI" panose="020B0604030504040204" pitchFamily="50" charset="-128"/>
                      </a:endParaRPr>
                    </a:p>
                  </a:txBody>
                  <a:tcPr marL="54000" marR="54000" marT="36000" marB="36000" anchor="ctr" horzOverflow="overflow">
                    <a:lnL w="1270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905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9" name="Rectangle 4"/>
          <p:cNvSpPr txBox="1">
            <a:spLocks noChangeArrowheads="1"/>
          </p:cNvSpPr>
          <p:nvPr/>
        </p:nvSpPr>
        <p:spPr bwMode="auto">
          <a:xfrm>
            <a:off x="177800" y="0"/>
            <a:ext cx="7429500" cy="457200"/>
          </a:xfrm>
          <a:prstGeom prst="rect">
            <a:avLst/>
          </a:prstGeom>
          <a:noFill/>
          <a:ln>
            <a:miter lim="800000"/>
            <a:headEnd/>
            <a:tailEnd/>
          </a:ln>
        </p:spPr>
        <p:txBody>
          <a:bodyPr lIns="72000" tIns="72000" rIns="0" bIns="0" anchor="ctr"/>
          <a:lstStyle/>
          <a:p>
            <a:pPr>
              <a:defRPr/>
            </a:pPr>
            <a:r>
              <a:rPr lang="en-US" altLang="ja-JP" sz="2400" b="1" dirty="0">
                <a:solidFill>
                  <a:srgbClr val="4D4D4D"/>
                </a:solidFill>
                <a:latin typeface="メイリオ" panose="020B0604030504040204" pitchFamily="50" charset="-128"/>
                <a:ea typeface="メイリオ" panose="020B0604030504040204" pitchFamily="50" charset="-128"/>
                <a:cs typeface="+mj-cs"/>
              </a:rPr>
              <a:t>11-1.</a:t>
            </a:r>
            <a:r>
              <a:rPr lang="ja-JP" altLang="en-US" sz="2400" b="1" dirty="0">
                <a:solidFill>
                  <a:srgbClr val="4D4D4D"/>
                </a:solidFill>
                <a:latin typeface="メイリオ" panose="020B0604030504040204" pitchFamily="50" charset="-128"/>
                <a:ea typeface="メイリオ" panose="020B0604030504040204" pitchFamily="50" charset="-128"/>
                <a:cs typeface="+mj-cs"/>
              </a:rPr>
              <a:t> 経営委員会 の取り組み</a:t>
            </a:r>
            <a:endParaRPr lang="ja-JP" altLang="en-US" sz="2400" b="1" dirty="0">
              <a:solidFill>
                <a:srgbClr val="4D4D4D"/>
              </a:solidFill>
              <a:latin typeface="+mj-lt"/>
              <a:ea typeface="+mj-ea"/>
              <a:cs typeface="+mj-cs"/>
            </a:endParaRPr>
          </a:p>
        </p:txBody>
      </p:sp>
    </p:spTree>
    <p:extLst>
      <p:ext uri="{BB962C8B-B14F-4D97-AF65-F5344CB8AC3E}">
        <p14:creationId xmlns:p14="http://schemas.microsoft.com/office/powerpoint/2010/main" val="100228284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971600" y="1088740"/>
            <a:ext cx="4824536" cy="48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spcAft>
                <a:spcPct val="40000"/>
              </a:spcAft>
            </a:pPr>
            <a:r>
              <a:rPr lang="ja-JP" altLang="en-US" sz="2000" b="1" dirty="0">
                <a:latin typeface="Meiryo UI" panose="020B0604030504040204" pitchFamily="50" charset="-128"/>
                <a:ea typeface="Meiryo UI" panose="020B0604030504040204" pitchFamily="50" charset="-128"/>
                <a:cs typeface="メイリオ" panose="020B0604030504040204" pitchFamily="50" charset="-128"/>
              </a:rPr>
              <a:t>　</a:t>
            </a:r>
            <a:r>
              <a:rPr lang="en-US" altLang="ja-JP" sz="2000" b="1" dirty="0">
                <a:latin typeface="Meiryo UI" panose="020B0604030504040204" pitchFamily="50" charset="-128"/>
                <a:ea typeface="Meiryo UI" panose="020B0604030504040204" pitchFamily="50" charset="-128"/>
                <a:cs typeface="メイリオ" panose="020B0604030504040204" pitchFamily="50" charset="-128"/>
              </a:rPr>
              <a:t>1. </a:t>
            </a:r>
            <a:r>
              <a:rPr lang="ja-JP" altLang="en-US" sz="2000" b="1" dirty="0">
                <a:latin typeface="Meiryo UI" panose="020B0604030504040204" pitchFamily="50" charset="-128"/>
                <a:ea typeface="Meiryo UI" panose="020B0604030504040204" pitchFamily="50" charset="-128"/>
                <a:cs typeface="メイリオ" panose="020B0604030504040204" pitchFamily="50" charset="-128"/>
              </a:rPr>
              <a:t>目的</a:t>
            </a:r>
            <a:endParaRPr lang="en-US" altLang="ja-JP" sz="2000" b="1" dirty="0">
              <a:latin typeface="Meiryo UI" panose="020B0604030504040204" pitchFamily="50" charset="-128"/>
              <a:ea typeface="Meiryo UI" panose="020B0604030504040204" pitchFamily="50" charset="-128"/>
              <a:cs typeface="メイリオ" panose="020B0604030504040204" pitchFamily="50" charset="-128"/>
            </a:endParaRPr>
          </a:p>
          <a:p>
            <a:pPr eaLnBrk="1" hangingPunct="1">
              <a:spcAft>
                <a:spcPct val="40000"/>
              </a:spcAft>
            </a:pPr>
            <a:r>
              <a:rPr lang="ja-JP" altLang="en-US" sz="2000" b="1" dirty="0">
                <a:latin typeface="Meiryo UI" panose="020B0604030504040204" pitchFamily="50" charset="-128"/>
                <a:ea typeface="Meiryo UI" panose="020B0604030504040204" pitchFamily="50" charset="-128"/>
                <a:cs typeface="メイリオ" panose="020B0604030504040204" pitchFamily="50" charset="-128"/>
              </a:rPr>
              <a:t>　</a:t>
            </a:r>
            <a:r>
              <a:rPr lang="en-US" altLang="ja-JP" sz="2000" b="1" dirty="0">
                <a:latin typeface="Meiryo UI" panose="020B0604030504040204" pitchFamily="50" charset="-128"/>
                <a:ea typeface="Meiryo UI" panose="020B0604030504040204" pitchFamily="50" charset="-128"/>
                <a:cs typeface="メイリオ" panose="020B0604030504040204" pitchFamily="50" charset="-128"/>
              </a:rPr>
              <a:t>2. </a:t>
            </a:r>
            <a:r>
              <a:rPr lang="ja-JP" altLang="en-US" sz="2000" b="1" dirty="0">
                <a:latin typeface="Meiryo UI" panose="020B0604030504040204" pitchFamily="50" charset="-128"/>
                <a:ea typeface="Meiryo UI" panose="020B0604030504040204" pitchFamily="50" charset="-128"/>
                <a:cs typeface="メイリオ" panose="020B0604030504040204" pitchFamily="50" charset="-128"/>
              </a:rPr>
              <a:t>活動指針・価値観（</a:t>
            </a:r>
            <a:r>
              <a:rPr lang="en-US" altLang="ja-JP" sz="2000" b="1" dirty="0">
                <a:latin typeface="Meiryo UI" panose="020B0604030504040204" pitchFamily="50" charset="-128"/>
                <a:ea typeface="Meiryo UI" panose="020B0604030504040204" pitchFamily="50" charset="-128"/>
                <a:cs typeface="メイリオ" panose="020B0604030504040204" pitchFamily="50" charset="-128"/>
              </a:rPr>
              <a:t>Policy</a:t>
            </a:r>
            <a:r>
              <a:rPr lang="ja-JP" altLang="en-US" sz="2000" b="1" dirty="0">
                <a:latin typeface="Meiryo UI" panose="020B0604030504040204" pitchFamily="50" charset="-128"/>
                <a:ea typeface="Meiryo UI" panose="020B0604030504040204" pitchFamily="50" charset="-128"/>
                <a:cs typeface="メイリオ" panose="020B0604030504040204" pitchFamily="50" charset="-128"/>
              </a:rPr>
              <a:t>・</a:t>
            </a:r>
            <a:r>
              <a:rPr lang="en-US" altLang="ja-JP" sz="2000" b="1" dirty="0">
                <a:latin typeface="Meiryo UI" panose="020B0604030504040204" pitchFamily="50" charset="-128"/>
                <a:ea typeface="Meiryo UI" panose="020B0604030504040204" pitchFamily="50" charset="-128"/>
                <a:cs typeface="メイリオ" panose="020B0604030504040204" pitchFamily="50" charset="-128"/>
              </a:rPr>
              <a:t>Value</a:t>
            </a:r>
            <a:r>
              <a:rPr lang="ja-JP" altLang="en-US" sz="2000" b="1" dirty="0">
                <a:latin typeface="Meiryo UI" panose="020B0604030504040204" pitchFamily="50" charset="-128"/>
                <a:ea typeface="Meiryo UI" panose="020B0604030504040204" pitchFamily="50" charset="-128"/>
                <a:cs typeface="メイリオ" panose="020B0604030504040204" pitchFamily="50" charset="-128"/>
              </a:rPr>
              <a:t>）</a:t>
            </a:r>
            <a:endParaRPr lang="en-US" altLang="ja-JP" sz="2000" b="1" dirty="0">
              <a:latin typeface="Meiryo UI" panose="020B0604030504040204" pitchFamily="50" charset="-128"/>
              <a:ea typeface="Meiryo UI" panose="020B0604030504040204" pitchFamily="50" charset="-128"/>
              <a:cs typeface="メイリオ" panose="020B0604030504040204" pitchFamily="50" charset="-128"/>
            </a:endParaRPr>
          </a:p>
          <a:p>
            <a:pPr eaLnBrk="1" hangingPunct="1">
              <a:spcAft>
                <a:spcPct val="40000"/>
              </a:spcAft>
            </a:pPr>
            <a:r>
              <a:rPr lang="ja-JP" altLang="en-US" sz="2000" b="1" dirty="0">
                <a:latin typeface="Meiryo UI" panose="020B0604030504040204" pitchFamily="50" charset="-128"/>
                <a:ea typeface="Meiryo UI" panose="020B0604030504040204" pitchFamily="50" charset="-128"/>
                <a:cs typeface="メイリオ" panose="020B0604030504040204" pitchFamily="50" charset="-128"/>
              </a:rPr>
              <a:t>　</a:t>
            </a:r>
            <a:r>
              <a:rPr lang="en-US" altLang="ja-JP" sz="2000" b="1" dirty="0">
                <a:latin typeface="Meiryo UI" panose="020B0604030504040204" pitchFamily="50" charset="-128"/>
                <a:ea typeface="Meiryo UI" panose="020B0604030504040204" pitchFamily="50" charset="-128"/>
                <a:cs typeface="メイリオ" panose="020B0604030504040204" pitchFamily="50" charset="-128"/>
              </a:rPr>
              <a:t>3.</a:t>
            </a:r>
            <a:r>
              <a:rPr lang="ja-JP" altLang="en-US" sz="2000" b="1" dirty="0">
                <a:latin typeface="Meiryo UI" panose="020B0604030504040204" pitchFamily="50" charset="-128"/>
                <a:ea typeface="Meiryo UI" panose="020B0604030504040204" pitchFamily="50" charset="-128"/>
                <a:cs typeface="メイリオ" panose="020B0604030504040204" pitchFamily="50" charset="-128"/>
              </a:rPr>
              <a:t>環境認識</a:t>
            </a:r>
          </a:p>
          <a:p>
            <a:pPr eaLnBrk="1" hangingPunct="1">
              <a:spcAft>
                <a:spcPct val="40000"/>
              </a:spcAft>
            </a:pPr>
            <a:r>
              <a:rPr lang="ja-JP" altLang="en-US" sz="2000" b="1" dirty="0">
                <a:latin typeface="Meiryo UI" panose="020B0604030504040204" pitchFamily="50" charset="-128"/>
                <a:ea typeface="Meiryo UI" panose="020B0604030504040204" pitchFamily="50" charset="-128"/>
                <a:cs typeface="メイリオ" panose="020B0604030504040204" pitchFamily="50" charset="-128"/>
              </a:rPr>
              <a:t>　</a:t>
            </a:r>
            <a:r>
              <a:rPr lang="en-US" altLang="ja-JP" sz="2000" b="1" dirty="0">
                <a:latin typeface="Meiryo UI" panose="020B0604030504040204" pitchFamily="50" charset="-128"/>
                <a:ea typeface="Meiryo UI" panose="020B0604030504040204" pitchFamily="50" charset="-128"/>
                <a:cs typeface="メイリオ" panose="020B0604030504040204" pitchFamily="50" charset="-128"/>
              </a:rPr>
              <a:t>4. MISA</a:t>
            </a:r>
            <a:r>
              <a:rPr lang="ja-JP" altLang="en-US" sz="2000" b="1" dirty="0">
                <a:latin typeface="Meiryo UI" panose="020B0604030504040204" pitchFamily="50" charset="-128"/>
                <a:ea typeface="Meiryo UI" panose="020B0604030504040204" pitchFamily="50" charset="-128"/>
                <a:cs typeface="メイリオ" panose="020B0604030504040204" pitchFamily="50" charset="-128"/>
              </a:rPr>
              <a:t>が取り組むべき課題</a:t>
            </a:r>
            <a:endParaRPr lang="en-US" altLang="ja-JP" sz="2000" b="1" dirty="0">
              <a:latin typeface="Meiryo UI" panose="020B0604030504040204" pitchFamily="50" charset="-128"/>
              <a:ea typeface="Meiryo UI" panose="020B0604030504040204" pitchFamily="50" charset="-128"/>
              <a:cs typeface="メイリオ" panose="020B0604030504040204" pitchFamily="50" charset="-128"/>
            </a:endParaRPr>
          </a:p>
          <a:p>
            <a:pPr eaLnBrk="1" hangingPunct="1">
              <a:spcAft>
                <a:spcPct val="40000"/>
              </a:spcAft>
            </a:pPr>
            <a:r>
              <a:rPr lang="ja-JP" altLang="en-US" sz="2000" b="1" dirty="0">
                <a:latin typeface="Meiryo UI" panose="020B0604030504040204" pitchFamily="50" charset="-128"/>
                <a:ea typeface="Meiryo UI" panose="020B0604030504040204" pitchFamily="50" charset="-128"/>
                <a:cs typeface="メイリオ" panose="020B0604030504040204" pitchFamily="50" charset="-128"/>
              </a:rPr>
              <a:t>　</a:t>
            </a:r>
            <a:r>
              <a:rPr lang="en-US" altLang="ja-JP" sz="2000" b="1" dirty="0">
                <a:latin typeface="Meiryo UI" panose="020B0604030504040204" pitchFamily="50" charset="-128"/>
                <a:ea typeface="Meiryo UI" panose="020B0604030504040204" pitchFamily="50" charset="-128"/>
                <a:cs typeface="メイリオ" panose="020B0604030504040204" pitchFamily="50" charset="-128"/>
              </a:rPr>
              <a:t>5.</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課題解決に向けた当面の施策</a:t>
            </a:r>
            <a:endParaRPr lang="en-US" altLang="ja-JP" sz="2000" b="1" dirty="0">
              <a:latin typeface="Meiryo UI" panose="020B0604030504040204" pitchFamily="50" charset="-128"/>
              <a:ea typeface="Meiryo UI" panose="020B0604030504040204" pitchFamily="50" charset="-128"/>
              <a:cs typeface="メイリオ" panose="020B0604030504040204" pitchFamily="50" charset="-128"/>
            </a:endParaRPr>
          </a:p>
          <a:p>
            <a:pPr eaLnBrk="1" hangingPunct="1">
              <a:spcAft>
                <a:spcPct val="40000"/>
              </a:spcAft>
            </a:pPr>
            <a:r>
              <a:rPr lang="ja-JP" altLang="en-US" sz="2000" b="1" dirty="0">
                <a:latin typeface="Meiryo UI" panose="020B0604030504040204" pitchFamily="50" charset="-128"/>
                <a:ea typeface="Meiryo UI" panose="020B0604030504040204" pitchFamily="50" charset="-128"/>
                <a:cs typeface="メイリオ" panose="020B0604030504040204" pitchFamily="50" charset="-128"/>
              </a:rPr>
              <a:t>　</a:t>
            </a:r>
            <a:r>
              <a:rPr lang="en-US" altLang="ja-JP" sz="2000" b="1" dirty="0">
                <a:latin typeface="Meiryo UI" panose="020B0604030504040204" pitchFamily="50" charset="-128"/>
                <a:ea typeface="Meiryo UI" panose="020B0604030504040204" pitchFamily="50" charset="-128"/>
                <a:cs typeface="メイリオ" panose="020B0604030504040204" pitchFamily="50" charset="-128"/>
              </a:rPr>
              <a:t>6.</a:t>
            </a:r>
            <a:r>
              <a:rPr lang="ja-JP" altLang="en-US" sz="2000" b="1" dirty="0">
                <a:latin typeface="Meiryo UI" panose="020B0604030504040204" pitchFamily="50" charset="-128"/>
                <a:ea typeface="Meiryo UI" panose="020B0604030504040204" pitchFamily="50" charset="-128"/>
                <a:cs typeface="メイリオ" panose="020B0604030504040204" pitchFamily="50" charset="-128"/>
              </a:rPr>
              <a:t>目指す姿（</a:t>
            </a:r>
            <a:r>
              <a:rPr lang="en-US" altLang="ja-JP" sz="2000" b="1" dirty="0">
                <a:latin typeface="Meiryo UI" panose="020B0604030504040204" pitchFamily="50" charset="-128"/>
                <a:ea typeface="Meiryo UI" panose="020B0604030504040204" pitchFamily="50" charset="-128"/>
                <a:cs typeface="メイリオ" panose="020B0604030504040204" pitchFamily="50" charset="-128"/>
              </a:rPr>
              <a:t>Vision</a:t>
            </a:r>
            <a:r>
              <a:rPr lang="ja-JP" altLang="en-US" sz="2000" b="1" dirty="0">
                <a:latin typeface="Meiryo UI" panose="020B0604030504040204" pitchFamily="50" charset="-128"/>
                <a:ea typeface="Meiryo UI" panose="020B0604030504040204" pitchFamily="50" charset="-128"/>
                <a:cs typeface="メイリオ" panose="020B0604030504040204" pitchFamily="50" charset="-128"/>
              </a:rPr>
              <a:t>）</a:t>
            </a:r>
          </a:p>
          <a:p>
            <a:pPr eaLnBrk="1" hangingPunct="1">
              <a:spcAft>
                <a:spcPct val="40000"/>
              </a:spcAft>
            </a:pPr>
            <a:r>
              <a:rPr lang="ja-JP" altLang="en-US" sz="2000" b="1" dirty="0">
                <a:latin typeface="Meiryo UI" panose="020B0604030504040204" pitchFamily="50" charset="-128"/>
                <a:ea typeface="Meiryo UI" panose="020B0604030504040204" pitchFamily="50" charset="-128"/>
                <a:cs typeface="メイリオ" panose="020B0604030504040204" pitchFamily="50" charset="-128"/>
              </a:rPr>
              <a:t>　</a:t>
            </a:r>
            <a:r>
              <a:rPr lang="en-US" altLang="ja-JP" sz="2000" b="1" dirty="0">
                <a:latin typeface="Meiryo UI" panose="020B0604030504040204" pitchFamily="50" charset="-128"/>
                <a:ea typeface="Meiryo UI" panose="020B0604030504040204" pitchFamily="50" charset="-128"/>
                <a:cs typeface="メイリオ" panose="020B0604030504040204" pitchFamily="50" charset="-128"/>
              </a:rPr>
              <a:t>7. Vison</a:t>
            </a:r>
            <a:r>
              <a:rPr lang="ja-JP" altLang="en-US" sz="2000" b="1" dirty="0">
                <a:latin typeface="Meiryo UI" panose="020B0604030504040204" pitchFamily="50" charset="-128"/>
                <a:ea typeface="Meiryo UI" panose="020B0604030504040204" pitchFamily="50" charset="-128"/>
                <a:cs typeface="メイリオ" panose="020B0604030504040204" pitchFamily="50" charset="-128"/>
              </a:rPr>
              <a:t>実現イメージ</a:t>
            </a:r>
          </a:p>
          <a:p>
            <a:pPr eaLnBrk="1" hangingPunct="1">
              <a:spcAft>
                <a:spcPct val="40000"/>
              </a:spcAft>
            </a:pPr>
            <a:r>
              <a:rPr lang="ja-JP" altLang="en-US" sz="2000" b="1" dirty="0">
                <a:latin typeface="Meiryo UI" panose="020B0604030504040204" pitchFamily="50" charset="-128"/>
                <a:ea typeface="Meiryo UI" panose="020B0604030504040204" pitchFamily="50" charset="-128"/>
                <a:cs typeface="メイリオ" panose="020B0604030504040204" pitchFamily="50" charset="-128"/>
              </a:rPr>
              <a:t>　</a:t>
            </a:r>
            <a:r>
              <a:rPr lang="en-US" altLang="ja-JP" sz="2000" b="1" dirty="0">
                <a:latin typeface="Meiryo UI" panose="020B0604030504040204" pitchFamily="50" charset="-128"/>
                <a:ea typeface="Meiryo UI" panose="020B0604030504040204" pitchFamily="50" charset="-128"/>
                <a:cs typeface="メイリオ" panose="020B0604030504040204" pitchFamily="50" charset="-128"/>
              </a:rPr>
              <a:t>8. Vision</a:t>
            </a:r>
            <a:r>
              <a:rPr lang="ja-JP" altLang="en-US" sz="2000" b="1" dirty="0">
                <a:latin typeface="Meiryo UI" panose="020B0604030504040204" pitchFamily="50" charset="-128"/>
                <a:ea typeface="Meiryo UI" panose="020B0604030504040204" pitchFamily="50" charset="-128"/>
                <a:cs typeface="メイリオ" panose="020B0604030504040204" pitchFamily="50" charset="-128"/>
              </a:rPr>
              <a:t>実現の成功要因（重点テーマ）</a:t>
            </a:r>
            <a:endParaRPr lang="en-US" altLang="ja-JP" sz="2000" b="1" dirty="0">
              <a:latin typeface="Meiryo UI" panose="020B0604030504040204" pitchFamily="50" charset="-128"/>
              <a:ea typeface="Meiryo UI" panose="020B0604030504040204" pitchFamily="50" charset="-128"/>
              <a:cs typeface="メイリオ" panose="020B0604030504040204" pitchFamily="50" charset="-128"/>
            </a:endParaRPr>
          </a:p>
          <a:p>
            <a:pPr eaLnBrk="1" hangingPunct="1">
              <a:spcAft>
                <a:spcPct val="40000"/>
              </a:spcAft>
            </a:pPr>
            <a:r>
              <a:rPr lang="ja-JP" altLang="en-US" sz="2000" b="1" dirty="0">
                <a:latin typeface="Meiryo UI" panose="020B0604030504040204" pitchFamily="50" charset="-128"/>
                <a:ea typeface="Meiryo UI" panose="020B0604030504040204" pitchFamily="50" charset="-128"/>
                <a:cs typeface="メイリオ" panose="020B0604030504040204" pitchFamily="50" charset="-128"/>
              </a:rPr>
              <a:t>　</a:t>
            </a:r>
            <a:r>
              <a:rPr lang="en-US" altLang="ja-JP" sz="2000" b="1" dirty="0">
                <a:latin typeface="Meiryo UI" panose="020B0604030504040204" pitchFamily="50" charset="-128"/>
                <a:ea typeface="Meiryo UI" panose="020B0604030504040204" pitchFamily="50" charset="-128"/>
                <a:cs typeface="メイリオ" panose="020B0604030504040204" pitchFamily="50" charset="-128"/>
              </a:rPr>
              <a:t>9. </a:t>
            </a:r>
            <a:r>
              <a:rPr lang="ja-JP" altLang="en-US" sz="2000" b="1" dirty="0">
                <a:latin typeface="Meiryo UI" panose="020B0604030504040204" pitchFamily="50" charset="-128"/>
                <a:ea typeface="Meiryo UI" panose="020B0604030504040204" pitchFamily="50" charset="-128"/>
                <a:cs typeface="メイリオ" panose="020B0604030504040204" pitchFamily="50" charset="-128"/>
              </a:rPr>
              <a:t>組織体制</a:t>
            </a:r>
            <a:endParaRPr lang="en-US" altLang="ja-JP" sz="2000" b="1" dirty="0">
              <a:latin typeface="Meiryo UI" panose="020B0604030504040204" pitchFamily="50" charset="-128"/>
              <a:ea typeface="Meiryo UI" panose="020B0604030504040204" pitchFamily="50" charset="-128"/>
              <a:cs typeface="メイリオ" panose="020B0604030504040204" pitchFamily="50" charset="-128"/>
            </a:endParaRPr>
          </a:p>
          <a:p>
            <a:pPr eaLnBrk="1" hangingPunct="1">
              <a:spcAft>
                <a:spcPct val="40000"/>
              </a:spcAft>
            </a:pPr>
            <a:r>
              <a:rPr lang="en-US" altLang="ja-JP" sz="2000" b="1" dirty="0">
                <a:latin typeface="Meiryo UI" panose="020B0604030504040204" pitchFamily="50" charset="-128"/>
                <a:ea typeface="Meiryo UI" panose="020B0604030504040204" pitchFamily="50" charset="-128"/>
                <a:cs typeface="メイリオ" panose="020B0604030504040204" pitchFamily="50" charset="-128"/>
              </a:rPr>
              <a:t>10. </a:t>
            </a:r>
            <a:r>
              <a:rPr lang="ja-JP" altLang="en-US" sz="2000" b="1" dirty="0">
                <a:latin typeface="Meiryo UI" panose="020B0604030504040204" pitchFamily="50" charset="-128"/>
                <a:ea typeface="Meiryo UI" panose="020B0604030504040204" pitchFamily="50" charset="-128"/>
                <a:cs typeface="メイリオ" panose="020B0604030504040204" pitchFamily="50" charset="-128"/>
              </a:rPr>
              <a:t>重点テーマと担当組織</a:t>
            </a:r>
          </a:p>
          <a:p>
            <a:pPr eaLnBrk="1" hangingPunct="1">
              <a:spcAft>
                <a:spcPct val="40000"/>
              </a:spcAft>
            </a:pPr>
            <a:r>
              <a:rPr lang="en-US" altLang="ja-JP" sz="2000" b="1" dirty="0">
                <a:latin typeface="Meiryo UI" panose="020B0604030504040204" pitchFamily="50" charset="-128"/>
                <a:ea typeface="Meiryo UI" panose="020B0604030504040204" pitchFamily="50" charset="-128"/>
                <a:cs typeface="メイリオ" panose="020B0604030504040204" pitchFamily="50" charset="-128"/>
              </a:rPr>
              <a:t>11. </a:t>
            </a:r>
            <a:r>
              <a:rPr lang="ja-JP" altLang="en-US" sz="2000" b="1" dirty="0">
                <a:latin typeface="Meiryo UI" panose="020B0604030504040204" pitchFamily="50" charset="-128"/>
                <a:ea typeface="Meiryo UI" panose="020B0604030504040204" pitchFamily="50" charset="-128"/>
                <a:cs typeface="メイリオ" panose="020B0604030504040204" pitchFamily="50" charset="-128"/>
              </a:rPr>
              <a:t>各委員会の取り組み</a:t>
            </a:r>
            <a:endParaRPr lang="en-US" altLang="ja-JP" sz="20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5123" name="Text Box 10"/>
          <p:cNvSpPr txBox="1">
            <a:spLocks noChangeArrowheads="1"/>
          </p:cNvSpPr>
          <p:nvPr/>
        </p:nvSpPr>
        <p:spPr bwMode="auto">
          <a:xfrm>
            <a:off x="6264188" y="1016732"/>
            <a:ext cx="2119503" cy="496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tabLst>
                <a:tab pos="534988" algn="l"/>
              </a:tabLst>
              <a:defRPr kumimoji="1" sz="2800">
                <a:solidFill>
                  <a:schemeClr val="tx1"/>
                </a:solidFill>
                <a:latin typeface="Times New Roman" pitchFamily="18" charset="0"/>
                <a:ea typeface="ＭＳ Ｐゴシック" pitchFamily="50" charset="-128"/>
              </a:defRPr>
            </a:lvl1pPr>
            <a:lvl2pPr marL="742950" indent="-285750" eaLnBrk="0" hangingPunct="0">
              <a:tabLst>
                <a:tab pos="534988" algn="l"/>
              </a:tabLst>
              <a:defRPr kumimoji="1" sz="2800">
                <a:solidFill>
                  <a:schemeClr val="tx1"/>
                </a:solidFill>
                <a:latin typeface="Times New Roman" pitchFamily="18" charset="0"/>
                <a:ea typeface="ＭＳ Ｐゴシック" pitchFamily="50" charset="-128"/>
              </a:defRPr>
            </a:lvl2pPr>
            <a:lvl3pPr marL="1143000" indent="-228600" eaLnBrk="0" hangingPunct="0">
              <a:tabLst>
                <a:tab pos="534988" algn="l"/>
              </a:tabLst>
              <a:defRPr kumimoji="1" sz="2800">
                <a:solidFill>
                  <a:schemeClr val="tx1"/>
                </a:solidFill>
                <a:latin typeface="Times New Roman" pitchFamily="18" charset="0"/>
                <a:ea typeface="ＭＳ Ｐゴシック" pitchFamily="50" charset="-128"/>
              </a:defRPr>
            </a:lvl3pPr>
            <a:lvl4pPr marL="1600200" indent="-228600" eaLnBrk="0" hangingPunct="0">
              <a:tabLst>
                <a:tab pos="534988" algn="l"/>
              </a:tabLst>
              <a:defRPr kumimoji="1" sz="2800">
                <a:solidFill>
                  <a:schemeClr val="tx1"/>
                </a:solidFill>
                <a:latin typeface="Times New Roman" pitchFamily="18" charset="0"/>
                <a:ea typeface="ＭＳ Ｐゴシック" pitchFamily="50" charset="-128"/>
              </a:defRPr>
            </a:lvl4pPr>
            <a:lvl5pPr marL="2057400" indent="-228600" eaLnBrk="0" hangingPunct="0">
              <a:tabLst>
                <a:tab pos="534988" algn="l"/>
              </a:tabLst>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534988" algn="l"/>
              </a:tabLs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534988" algn="l"/>
              </a:tabLs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534988" algn="l"/>
              </a:tabLs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534988" algn="l"/>
              </a:tabLst>
              <a:defRPr kumimoji="1" sz="2800">
                <a:solidFill>
                  <a:schemeClr val="tx1"/>
                </a:solidFill>
                <a:latin typeface="Times New Roman" pitchFamily="18" charset="0"/>
                <a:ea typeface="ＭＳ Ｐゴシック" pitchFamily="50" charset="-128"/>
              </a:defRPr>
            </a:lvl9pPr>
          </a:lstStyle>
          <a:p>
            <a:pPr eaLnBrk="1" hangingPunct="1">
              <a:spcAft>
                <a:spcPct val="40000"/>
              </a:spcAft>
              <a:tabLst>
                <a:tab pos="985838" algn="r"/>
                <a:tab pos="1081088" algn="l"/>
                <a:tab pos="1698625" algn="r"/>
              </a:tabLst>
            </a:pPr>
            <a:r>
              <a:rPr lang="ja-JP" altLang="en-US" sz="2000" dirty="0">
                <a:solidFill>
                  <a:srgbClr val="333333"/>
                </a:solidFill>
                <a:latin typeface="Arial" charset="0"/>
                <a:ea typeface="メイリオ" panose="020B0604030504040204" pitchFamily="50" charset="-128"/>
                <a:cs typeface="Arial" charset="0"/>
              </a:rPr>
              <a:t>････</a:t>
            </a:r>
            <a:r>
              <a:rPr lang="en-US" altLang="ja-JP" sz="2000" dirty="0">
                <a:solidFill>
                  <a:srgbClr val="333333"/>
                </a:solidFill>
                <a:latin typeface="Arial" charset="0"/>
                <a:ea typeface="メイリオ" panose="020B0604030504040204" pitchFamily="50" charset="-128"/>
                <a:cs typeface="Arial" charset="0"/>
              </a:rPr>
              <a:t>	2</a:t>
            </a:r>
          </a:p>
          <a:p>
            <a:pPr eaLnBrk="1" hangingPunct="1">
              <a:spcAft>
                <a:spcPct val="40000"/>
              </a:spcAft>
              <a:tabLst>
                <a:tab pos="985838" algn="r"/>
                <a:tab pos="1081088" algn="l"/>
                <a:tab pos="1698625" algn="r"/>
              </a:tabLst>
            </a:pPr>
            <a:r>
              <a:rPr lang="ja-JP" altLang="en-US" sz="2000" dirty="0">
                <a:solidFill>
                  <a:srgbClr val="333333"/>
                </a:solidFill>
                <a:latin typeface="Arial" charset="0"/>
                <a:ea typeface="メイリオ" panose="020B0604030504040204" pitchFamily="50" charset="-128"/>
                <a:cs typeface="Arial" charset="0"/>
              </a:rPr>
              <a:t>････ </a:t>
            </a:r>
            <a:r>
              <a:rPr lang="en-US" altLang="ja-JP" sz="2000" dirty="0">
                <a:solidFill>
                  <a:srgbClr val="333333"/>
                </a:solidFill>
                <a:latin typeface="Arial" charset="0"/>
                <a:ea typeface="メイリオ" panose="020B0604030504040204" pitchFamily="50" charset="-128"/>
                <a:cs typeface="Arial" charset="0"/>
              </a:rPr>
              <a:t>	3	</a:t>
            </a:r>
          </a:p>
          <a:p>
            <a:pPr eaLnBrk="1" hangingPunct="1">
              <a:spcAft>
                <a:spcPct val="40000"/>
              </a:spcAft>
              <a:tabLst>
                <a:tab pos="985838" algn="r"/>
                <a:tab pos="1081088" algn="l"/>
                <a:tab pos="1698625" algn="r"/>
              </a:tabLst>
            </a:pPr>
            <a:r>
              <a:rPr lang="ja-JP" altLang="en-US" sz="2000" dirty="0">
                <a:solidFill>
                  <a:srgbClr val="333333"/>
                </a:solidFill>
                <a:latin typeface="Arial" charset="0"/>
                <a:ea typeface="メイリオ" panose="020B0604030504040204" pitchFamily="50" charset="-128"/>
                <a:cs typeface="Arial" charset="0"/>
              </a:rPr>
              <a:t>････　 </a:t>
            </a:r>
            <a:r>
              <a:rPr lang="en-US" altLang="ja-JP" sz="2000" dirty="0">
                <a:solidFill>
                  <a:srgbClr val="333333"/>
                </a:solidFill>
                <a:latin typeface="Arial" charset="0"/>
                <a:ea typeface="メイリオ" panose="020B0604030504040204" pitchFamily="50" charset="-128"/>
                <a:cs typeface="Arial" charset="0"/>
              </a:rPr>
              <a:t>4	  </a:t>
            </a:r>
            <a:r>
              <a:rPr lang="ja-JP" altLang="en-US" sz="2000" dirty="0">
                <a:solidFill>
                  <a:srgbClr val="333333"/>
                </a:solidFill>
                <a:latin typeface="Arial" charset="0"/>
                <a:ea typeface="メイリオ" panose="020B0604030504040204" pitchFamily="50" charset="-128"/>
                <a:cs typeface="Arial" charset="0"/>
              </a:rPr>
              <a:t>～</a:t>
            </a:r>
            <a:r>
              <a:rPr lang="en-US" altLang="ja-JP" sz="2000" dirty="0">
                <a:solidFill>
                  <a:srgbClr val="333333"/>
                </a:solidFill>
                <a:latin typeface="Arial" charset="0"/>
                <a:ea typeface="メイリオ" panose="020B0604030504040204" pitchFamily="50" charset="-128"/>
                <a:cs typeface="Arial" charset="0"/>
              </a:rPr>
              <a:t>	9</a:t>
            </a:r>
          </a:p>
          <a:p>
            <a:pPr eaLnBrk="1" hangingPunct="1">
              <a:spcAft>
                <a:spcPct val="40000"/>
              </a:spcAft>
              <a:tabLst>
                <a:tab pos="985838" algn="r"/>
                <a:tab pos="1081088" algn="l"/>
                <a:tab pos="1698625" algn="r"/>
              </a:tabLst>
            </a:pPr>
            <a:r>
              <a:rPr lang="ja-JP" altLang="en-US" sz="2000" dirty="0">
                <a:solidFill>
                  <a:srgbClr val="333333"/>
                </a:solidFill>
                <a:latin typeface="Arial" charset="0"/>
                <a:ea typeface="メイリオ" panose="020B0604030504040204" pitchFamily="50" charset="-128"/>
                <a:cs typeface="Arial" charset="0"/>
              </a:rPr>
              <a:t>････ </a:t>
            </a:r>
            <a:r>
              <a:rPr lang="en-US" altLang="ja-JP" sz="2000" dirty="0">
                <a:solidFill>
                  <a:srgbClr val="333333"/>
                </a:solidFill>
                <a:latin typeface="Arial" charset="0"/>
                <a:ea typeface="メイリオ" panose="020B0604030504040204" pitchFamily="50" charset="-128"/>
                <a:cs typeface="Arial" charset="0"/>
              </a:rPr>
              <a:t>	10</a:t>
            </a:r>
          </a:p>
          <a:p>
            <a:pPr eaLnBrk="1" hangingPunct="1">
              <a:spcAft>
                <a:spcPct val="40000"/>
              </a:spcAft>
              <a:tabLst>
                <a:tab pos="985838" algn="r"/>
                <a:tab pos="1081088" algn="l"/>
                <a:tab pos="1698625" algn="r"/>
              </a:tabLst>
            </a:pPr>
            <a:r>
              <a:rPr lang="ja-JP" altLang="en-US" sz="2000" dirty="0">
                <a:solidFill>
                  <a:srgbClr val="333333"/>
                </a:solidFill>
                <a:latin typeface="Arial" charset="0"/>
                <a:ea typeface="メイリオ" panose="020B0604030504040204" pitchFamily="50" charset="-128"/>
                <a:cs typeface="Arial" charset="0"/>
              </a:rPr>
              <a:t>････　</a:t>
            </a:r>
            <a:r>
              <a:rPr lang="en-US" altLang="ja-JP" sz="2000" dirty="0">
                <a:solidFill>
                  <a:srgbClr val="333333"/>
                </a:solidFill>
                <a:latin typeface="Arial" charset="0"/>
                <a:ea typeface="メイリオ" panose="020B0604030504040204" pitchFamily="50" charset="-128"/>
                <a:cs typeface="Arial" charset="0"/>
              </a:rPr>
              <a:t>11</a:t>
            </a:r>
            <a:r>
              <a:rPr lang="ja-JP" altLang="en-US" sz="2000" dirty="0">
                <a:solidFill>
                  <a:srgbClr val="333333"/>
                </a:solidFill>
                <a:latin typeface="Arial" charset="0"/>
                <a:ea typeface="メイリオ" panose="020B0604030504040204" pitchFamily="50" charset="-128"/>
                <a:cs typeface="Arial" charset="0"/>
              </a:rPr>
              <a:t> ～ </a:t>
            </a:r>
            <a:r>
              <a:rPr lang="en-US" altLang="ja-JP" sz="2000" dirty="0">
                <a:solidFill>
                  <a:srgbClr val="333333"/>
                </a:solidFill>
                <a:latin typeface="Arial" charset="0"/>
                <a:ea typeface="メイリオ" panose="020B0604030504040204" pitchFamily="50" charset="-128"/>
                <a:cs typeface="Arial" charset="0"/>
              </a:rPr>
              <a:t>12</a:t>
            </a:r>
          </a:p>
          <a:p>
            <a:pPr eaLnBrk="1" hangingPunct="1">
              <a:spcAft>
                <a:spcPct val="40000"/>
              </a:spcAft>
              <a:tabLst>
                <a:tab pos="985838" algn="r"/>
                <a:tab pos="1081088" algn="l"/>
                <a:tab pos="1698625" algn="r"/>
              </a:tabLst>
            </a:pPr>
            <a:r>
              <a:rPr lang="ja-JP" altLang="en-US" sz="2000" dirty="0">
                <a:solidFill>
                  <a:srgbClr val="333333"/>
                </a:solidFill>
                <a:latin typeface="Arial" charset="0"/>
                <a:ea typeface="メイリオ" panose="020B0604030504040204" pitchFamily="50" charset="-128"/>
                <a:cs typeface="Arial" charset="0"/>
              </a:rPr>
              <a:t>････ </a:t>
            </a:r>
            <a:r>
              <a:rPr lang="en-US" altLang="ja-JP" sz="2000" dirty="0">
                <a:solidFill>
                  <a:srgbClr val="333333"/>
                </a:solidFill>
                <a:latin typeface="Arial" charset="0"/>
                <a:ea typeface="メイリオ" panose="020B0604030504040204" pitchFamily="50" charset="-128"/>
                <a:cs typeface="Arial" charset="0"/>
              </a:rPr>
              <a:t>	13</a:t>
            </a:r>
          </a:p>
          <a:p>
            <a:pPr eaLnBrk="1" hangingPunct="1">
              <a:spcAft>
                <a:spcPct val="40000"/>
              </a:spcAft>
              <a:tabLst>
                <a:tab pos="985838" algn="r"/>
                <a:tab pos="1081088" algn="l"/>
                <a:tab pos="1698625" algn="r"/>
              </a:tabLst>
            </a:pPr>
            <a:r>
              <a:rPr lang="ja-JP" altLang="en-US" sz="2000" dirty="0">
                <a:solidFill>
                  <a:srgbClr val="333333"/>
                </a:solidFill>
                <a:latin typeface="Arial" charset="0"/>
                <a:ea typeface="メイリオ" panose="020B0604030504040204" pitchFamily="50" charset="-128"/>
                <a:cs typeface="Arial" charset="0"/>
              </a:rPr>
              <a:t>････ </a:t>
            </a:r>
            <a:r>
              <a:rPr lang="en-US" altLang="ja-JP" sz="2000" dirty="0">
                <a:solidFill>
                  <a:srgbClr val="333333"/>
                </a:solidFill>
                <a:latin typeface="Arial" charset="0"/>
                <a:ea typeface="メイリオ" panose="020B0604030504040204" pitchFamily="50" charset="-128"/>
                <a:cs typeface="Arial" charset="0"/>
              </a:rPr>
              <a:t>	14</a:t>
            </a:r>
          </a:p>
          <a:p>
            <a:pPr eaLnBrk="1" hangingPunct="1">
              <a:spcAft>
                <a:spcPct val="40000"/>
              </a:spcAft>
              <a:tabLst>
                <a:tab pos="985838" algn="r"/>
                <a:tab pos="1081088" algn="l"/>
                <a:tab pos="1698625" algn="r"/>
              </a:tabLst>
            </a:pPr>
            <a:r>
              <a:rPr lang="ja-JP" altLang="en-US" sz="2000" dirty="0">
                <a:solidFill>
                  <a:srgbClr val="333333"/>
                </a:solidFill>
                <a:latin typeface="Arial" charset="0"/>
                <a:ea typeface="メイリオ" panose="020B0604030504040204" pitchFamily="50" charset="-128"/>
                <a:cs typeface="Arial" charset="0"/>
              </a:rPr>
              <a:t>･･･ 　</a:t>
            </a:r>
            <a:r>
              <a:rPr lang="en-US" altLang="ja-JP" sz="2000" dirty="0">
                <a:solidFill>
                  <a:srgbClr val="333333"/>
                </a:solidFill>
                <a:latin typeface="Arial" charset="0"/>
                <a:ea typeface="メイリオ" panose="020B0604030504040204" pitchFamily="50" charset="-128"/>
                <a:cs typeface="Arial" charset="0"/>
              </a:rPr>
              <a:t>15	</a:t>
            </a:r>
          </a:p>
          <a:p>
            <a:pPr eaLnBrk="1" hangingPunct="1">
              <a:spcAft>
                <a:spcPct val="40000"/>
              </a:spcAft>
              <a:tabLst>
                <a:tab pos="985838" algn="r"/>
                <a:tab pos="1081088" algn="l"/>
                <a:tab pos="1698625" algn="r"/>
              </a:tabLst>
            </a:pPr>
            <a:r>
              <a:rPr lang="ja-JP" altLang="en-US" sz="2000" dirty="0">
                <a:solidFill>
                  <a:srgbClr val="333333"/>
                </a:solidFill>
                <a:latin typeface="Arial" charset="0"/>
                <a:ea typeface="メイリオ" panose="020B0604030504040204" pitchFamily="50" charset="-128"/>
                <a:cs typeface="Arial" charset="0"/>
              </a:rPr>
              <a:t>････ </a:t>
            </a:r>
            <a:r>
              <a:rPr lang="en-US" altLang="ja-JP" sz="2000" dirty="0">
                <a:solidFill>
                  <a:srgbClr val="333333"/>
                </a:solidFill>
                <a:latin typeface="Arial" charset="0"/>
                <a:ea typeface="メイリオ" panose="020B0604030504040204" pitchFamily="50" charset="-128"/>
                <a:cs typeface="Arial" charset="0"/>
              </a:rPr>
              <a:t>	16</a:t>
            </a:r>
          </a:p>
          <a:p>
            <a:pPr eaLnBrk="1" hangingPunct="1">
              <a:spcAft>
                <a:spcPct val="40000"/>
              </a:spcAft>
              <a:tabLst>
                <a:tab pos="985838" algn="r"/>
                <a:tab pos="1081088" algn="l"/>
                <a:tab pos="1698625" algn="r"/>
              </a:tabLst>
            </a:pPr>
            <a:r>
              <a:rPr lang="ja-JP" altLang="en-US" sz="2000" dirty="0">
                <a:solidFill>
                  <a:srgbClr val="333333"/>
                </a:solidFill>
                <a:latin typeface="Arial" charset="0"/>
                <a:ea typeface="メイリオ" panose="020B0604030504040204" pitchFamily="50" charset="-128"/>
                <a:cs typeface="Arial" charset="0"/>
              </a:rPr>
              <a:t>････ </a:t>
            </a:r>
            <a:r>
              <a:rPr lang="en-US" altLang="ja-JP" sz="2000" dirty="0">
                <a:solidFill>
                  <a:srgbClr val="333333"/>
                </a:solidFill>
                <a:latin typeface="Arial" charset="0"/>
                <a:ea typeface="メイリオ" panose="020B0604030504040204" pitchFamily="50" charset="-128"/>
                <a:cs typeface="Arial" charset="0"/>
              </a:rPr>
              <a:t>	17</a:t>
            </a:r>
          </a:p>
          <a:p>
            <a:pPr eaLnBrk="1" hangingPunct="1">
              <a:spcAft>
                <a:spcPct val="40000"/>
              </a:spcAft>
              <a:tabLst>
                <a:tab pos="985838" algn="r"/>
                <a:tab pos="1081088" algn="l"/>
                <a:tab pos="1698625" algn="r"/>
              </a:tabLst>
            </a:pPr>
            <a:r>
              <a:rPr lang="ja-JP" altLang="en-US" sz="2000" dirty="0">
                <a:solidFill>
                  <a:srgbClr val="333333"/>
                </a:solidFill>
                <a:latin typeface="Arial" charset="0"/>
                <a:ea typeface="メイリオ" panose="020B0604030504040204" pitchFamily="50" charset="-128"/>
                <a:cs typeface="Arial" charset="0"/>
              </a:rPr>
              <a:t>････   </a:t>
            </a:r>
            <a:r>
              <a:rPr lang="en-US" altLang="ja-JP" sz="2000" dirty="0">
                <a:solidFill>
                  <a:srgbClr val="333333"/>
                </a:solidFill>
                <a:latin typeface="Arial" charset="0"/>
                <a:ea typeface="メイリオ" panose="020B0604030504040204" pitchFamily="50" charset="-128"/>
                <a:cs typeface="Arial" charset="0"/>
              </a:rPr>
              <a:t>	18</a:t>
            </a:r>
            <a:r>
              <a:rPr lang="ja-JP" altLang="en-US" sz="2000" dirty="0">
                <a:solidFill>
                  <a:srgbClr val="333333"/>
                </a:solidFill>
                <a:latin typeface="Arial" charset="0"/>
                <a:ea typeface="メイリオ" panose="020B0604030504040204" pitchFamily="50" charset="-128"/>
                <a:cs typeface="Arial" charset="0"/>
              </a:rPr>
              <a:t> ～ </a:t>
            </a:r>
            <a:r>
              <a:rPr lang="en-US" altLang="ja-JP" sz="2000" dirty="0">
                <a:solidFill>
                  <a:srgbClr val="333333"/>
                </a:solidFill>
                <a:latin typeface="Arial" charset="0"/>
                <a:ea typeface="メイリオ" panose="020B0604030504040204" pitchFamily="50" charset="-128"/>
                <a:cs typeface="Arial" charset="0"/>
              </a:rPr>
              <a:t>25</a:t>
            </a:r>
          </a:p>
          <a:p>
            <a:pPr eaLnBrk="1" hangingPunct="1">
              <a:spcAft>
                <a:spcPct val="40000"/>
              </a:spcAft>
              <a:tabLst>
                <a:tab pos="985838" algn="r"/>
                <a:tab pos="1081088" algn="l"/>
                <a:tab pos="1698625" algn="r"/>
              </a:tabLst>
            </a:pPr>
            <a:endParaRPr lang="en-US" altLang="ja-JP" sz="2000" dirty="0">
              <a:solidFill>
                <a:srgbClr val="333333"/>
              </a:solidFill>
              <a:latin typeface="Arial" charset="0"/>
              <a:ea typeface="メイリオ" panose="020B0604030504040204" pitchFamily="50" charset="-128"/>
              <a:cs typeface="Arial" charset="0"/>
            </a:endParaRPr>
          </a:p>
          <a:p>
            <a:pPr eaLnBrk="1" hangingPunct="1">
              <a:spcAft>
                <a:spcPct val="40000"/>
              </a:spcAft>
              <a:tabLst>
                <a:tab pos="985838" algn="r"/>
                <a:tab pos="1081088" algn="l"/>
                <a:tab pos="1698625" algn="r"/>
              </a:tabLst>
            </a:pPr>
            <a:r>
              <a:rPr lang="en-US" altLang="ja-JP" sz="2000" dirty="0">
                <a:solidFill>
                  <a:srgbClr val="333333"/>
                </a:solidFill>
                <a:latin typeface="Arial" charset="0"/>
                <a:ea typeface="メイリオ" panose="020B0604030504040204" pitchFamily="50" charset="-128"/>
                <a:cs typeface="Arial" charset="0"/>
              </a:rPr>
              <a:t> 	</a:t>
            </a:r>
            <a:endParaRPr lang="ja-JP" altLang="en-US" sz="2000" dirty="0">
              <a:solidFill>
                <a:srgbClr val="333333"/>
              </a:solidFill>
              <a:latin typeface="Arial" charset="0"/>
              <a:ea typeface="HG創英角ｺﾞｼｯｸUB" pitchFamily="49" charset="-128"/>
              <a:cs typeface="Arial" charset="0"/>
            </a:endParaRPr>
          </a:p>
        </p:txBody>
      </p:sp>
      <p:sp>
        <p:nvSpPr>
          <p:cNvPr id="7" name="Rectangle 21"/>
          <p:cNvSpPr txBox="1">
            <a:spLocks noChangeArrowheads="1"/>
          </p:cNvSpPr>
          <p:nvPr/>
        </p:nvSpPr>
        <p:spPr bwMode="auto">
          <a:xfrm>
            <a:off x="165100" y="0"/>
            <a:ext cx="7429500" cy="457200"/>
          </a:xfrm>
          <a:prstGeom prst="rect">
            <a:avLst/>
          </a:prstGeom>
          <a:noFill/>
          <a:ln>
            <a:miter lim="800000"/>
            <a:headEnd/>
            <a:tailEnd/>
          </a:ln>
        </p:spPr>
        <p:txBody>
          <a:bodyPr lIns="72000" tIns="72000" rIns="0" bIns="0" anchor="ctr"/>
          <a:lstStyle/>
          <a:p>
            <a:pPr>
              <a:defRPr/>
            </a:pPr>
            <a:r>
              <a:rPr lang="ja-JP" altLang="en-US" sz="2400" b="1">
                <a:solidFill>
                  <a:srgbClr val="333333"/>
                </a:solidFill>
                <a:latin typeface="メイリオ" panose="020B0604030504040204" pitchFamily="50" charset="-128"/>
                <a:ea typeface="メイリオ" panose="020B0604030504040204" pitchFamily="50" charset="-128"/>
                <a:cs typeface="メイリオ" panose="020B0604030504040204" pitchFamily="50" charset="-128"/>
              </a:rPr>
              <a:t>目次</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ChangeArrowheads="1"/>
          </p:cNvSpPr>
          <p:nvPr/>
        </p:nvSpPr>
        <p:spPr bwMode="auto">
          <a:xfrm>
            <a:off x="4626006" y="2267872"/>
            <a:ext cx="228600" cy="1361936"/>
          </a:xfrm>
          <a:prstGeom prst="rect">
            <a:avLst/>
          </a:prstGeom>
          <a:solidFill>
            <a:srgbClr val="5F5F5F"/>
          </a:solidFill>
          <a:ln w="19050">
            <a:solidFill>
              <a:srgbClr val="5F5F5F"/>
            </a:solidFill>
            <a:miter lim="800000"/>
            <a:headEnd/>
            <a:tailEnd/>
          </a:ln>
        </p:spPr>
        <p:txBody>
          <a:bodyPr vert="eaVert" lIns="27000" tIns="27000" rIns="27000" bIns="27000" anchor="ctr"/>
          <a:lstStyle>
            <a:lvl1pPr marL="482600" indent="-482600" eaLnBrk="0" hangingPunct="0">
              <a:tabLst>
                <a:tab pos="482600" algn="l"/>
              </a:tabLst>
              <a:defRPr kumimoji="1" sz="2800">
                <a:solidFill>
                  <a:schemeClr val="tx1"/>
                </a:solidFill>
                <a:latin typeface="Times New Roman" pitchFamily="18" charset="0"/>
                <a:ea typeface="ＭＳ Ｐゴシック" pitchFamily="50" charset="-128"/>
              </a:defRPr>
            </a:lvl1pPr>
            <a:lvl2pPr marL="742950" indent="-285750" eaLnBrk="0" hangingPunct="0">
              <a:tabLst>
                <a:tab pos="482600" algn="l"/>
              </a:tabLst>
              <a:defRPr kumimoji="1" sz="2800">
                <a:solidFill>
                  <a:schemeClr val="tx1"/>
                </a:solidFill>
                <a:latin typeface="Times New Roman" pitchFamily="18" charset="0"/>
                <a:ea typeface="ＭＳ Ｐゴシック" pitchFamily="50" charset="-128"/>
              </a:defRPr>
            </a:lvl2pPr>
            <a:lvl3pPr marL="1143000" indent="-228600" eaLnBrk="0" hangingPunct="0">
              <a:tabLst>
                <a:tab pos="482600" algn="l"/>
              </a:tabLst>
              <a:defRPr kumimoji="1" sz="2800">
                <a:solidFill>
                  <a:schemeClr val="tx1"/>
                </a:solidFill>
                <a:latin typeface="Times New Roman" pitchFamily="18" charset="0"/>
                <a:ea typeface="ＭＳ Ｐゴシック" pitchFamily="50" charset="-128"/>
              </a:defRPr>
            </a:lvl3pPr>
            <a:lvl4pPr marL="1600200" indent="-228600" eaLnBrk="0" hangingPunct="0">
              <a:tabLst>
                <a:tab pos="482600" algn="l"/>
              </a:tabLst>
              <a:defRPr kumimoji="1" sz="2800">
                <a:solidFill>
                  <a:schemeClr val="tx1"/>
                </a:solidFill>
                <a:latin typeface="Times New Roman" pitchFamily="18" charset="0"/>
                <a:ea typeface="ＭＳ Ｐゴシック" pitchFamily="50" charset="-128"/>
              </a:defRPr>
            </a:lvl4pPr>
            <a:lvl5pPr marL="2057400" indent="-228600" eaLnBrk="0" hangingPunct="0">
              <a:tabLst>
                <a:tab pos="482600" algn="l"/>
              </a:tabLst>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9pPr>
          </a:lstStyle>
          <a:p>
            <a:pPr algn="ctr" eaLnBrk="1" hangingPunct="1">
              <a:spcAft>
                <a:spcPct val="50000"/>
              </a:spcAft>
              <a:buClr>
                <a:schemeClr val="tx1"/>
              </a:buClr>
              <a:buFont typeface="Wingdings" pitchFamily="2" charset="2"/>
              <a:buNone/>
            </a:pPr>
            <a:r>
              <a:rPr lang="ja-JP" altLang="en-US" sz="105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目指す姿</a:t>
            </a:r>
          </a:p>
        </p:txBody>
      </p:sp>
      <p:sp>
        <p:nvSpPr>
          <p:cNvPr id="19461" name="Rectangle 7"/>
          <p:cNvSpPr>
            <a:spLocks noChangeArrowheads="1"/>
          </p:cNvSpPr>
          <p:nvPr/>
        </p:nvSpPr>
        <p:spPr bwMode="auto">
          <a:xfrm>
            <a:off x="1438275" y="2267872"/>
            <a:ext cx="228600" cy="1361936"/>
          </a:xfrm>
          <a:prstGeom prst="rect">
            <a:avLst/>
          </a:prstGeom>
          <a:solidFill>
            <a:srgbClr val="5F5F5F"/>
          </a:solidFill>
          <a:ln w="19050">
            <a:solidFill>
              <a:srgbClr val="5F5F5F"/>
            </a:solidFill>
            <a:miter lim="800000"/>
            <a:headEnd/>
            <a:tailEnd/>
          </a:ln>
        </p:spPr>
        <p:txBody>
          <a:bodyPr vert="eaVert" lIns="27000" tIns="27000" rIns="27000" bIns="27000" anchor="ctr"/>
          <a:lstStyle>
            <a:lvl1pPr marL="482600" indent="-482600" eaLnBrk="0" hangingPunct="0">
              <a:tabLst>
                <a:tab pos="482600" algn="l"/>
              </a:tabLst>
              <a:defRPr kumimoji="1" sz="2800">
                <a:solidFill>
                  <a:schemeClr val="tx1"/>
                </a:solidFill>
                <a:latin typeface="Times New Roman" pitchFamily="18" charset="0"/>
                <a:ea typeface="ＭＳ Ｐゴシック" pitchFamily="50" charset="-128"/>
              </a:defRPr>
            </a:lvl1pPr>
            <a:lvl2pPr marL="742950" indent="-285750" eaLnBrk="0" hangingPunct="0">
              <a:tabLst>
                <a:tab pos="482600" algn="l"/>
              </a:tabLst>
              <a:defRPr kumimoji="1" sz="2800">
                <a:solidFill>
                  <a:schemeClr val="tx1"/>
                </a:solidFill>
                <a:latin typeface="Times New Roman" pitchFamily="18" charset="0"/>
                <a:ea typeface="ＭＳ Ｐゴシック" pitchFamily="50" charset="-128"/>
              </a:defRPr>
            </a:lvl2pPr>
            <a:lvl3pPr marL="1143000" indent="-228600" eaLnBrk="0" hangingPunct="0">
              <a:tabLst>
                <a:tab pos="482600" algn="l"/>
              </a:tabLst>
              <a:defRPr kumimoji="1" sz="2800">
                <a:solidFill>
                  <a:schemeClr val="tx1"/>
                </a:solidFill>
                <a:latin typeface="Times New Roman" pitchFamily="18" charset="0"/>
                <a:ea typeface="ＭＳ Ｐゴシック" pitchFamily="50" charset="-128"/>
              </a:defRPr>
            </a:lvl3pPr>
            <a:lvl4pPr marL="1600200" indent="-228600" eaLnBrk="0" hangingPunct="0">
              <a:tabLst>
                <a:tab pos="482600" algn="l"/>
              </a:tabLst>
              <a:defRPr kumimoji="1" sz="2800">
                <a:solidFill>
                  <a:schemeClr val="tx1"/>
                </a:solidFill>
                <a:latin typeface="Times New Roman" pitchFamily="18" charset="0"/>
                <a:ea typeface="ＭＳ Ｐゴシック" pitchFamily="50" charset="-128"/>
              </a:defRPr>
            </a:lvl4pPr>
            <a:lvl5pPr marL="2057400" indent="-228600" eaLnBrk="0" hangingPunct="0">
              <a:tabLst>
                <a:tab pos="482600" algn="l"/>
              </a:tabLst>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9pPr>
          </a:lstStyle>
          <a:p>
            <a:pPr algn="ctr" eaLnBrk="1" hangingPunct="1">
              <a:spcAft>
                <a:spcPct val="50000"/>
              </a:spcAft>
              <a:buClr>
                <a:schemeClr val="tx1"/>
              </a:buClr>
              <a:buFont typeface="Wingdings" pitchFamily="2" charset="2"/>
              <a:buNone/>
            </a:pPr>
            <a:r>
              <a:rPr lang="ja-JP" altLang="en-US" sz="105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現 状</a:t>
            </a:r>
          </a:p>
        </p:txBody>
      </p:sp>
      <p:sp>
        <p:nvSpPr>
          <p:cNvPr id="19462" name="Rectangle 9"/>
          <p:cNvSpPr>
            <a:spLocks noChangeArrowheads="1"/>
          </p:cNvSpPr>
          <p:nvPr/>
        </p:nvSpPr>
        <p:spPr bwMode="auto">
          <a:xfrm>
            <a:off x="1666875" y="1328455"/>
            <a:ext cx="6076950" cy="866552"/>
          </a:xfrm>
          <a:prstGeom prst="rect">
            <a:avLst/>
          </a:prstGeom>
          <a:solidFill>
            <a:srgbClr val="FFDDFF"/>
          </a:solidFill>
          <a:ln w="19050">
            <a:solidFill>
              <a:srgbClr val="5F5F5F"/>
            </a:solidFill>
            <a:miter lim="800000"/>
            <a:headEnd/>
            <a:tailEnd/>
          </a:ln>
        </p:spPr>
        <p:txBody>
          <a:bodyPr lIns="27000" tIns="0" rIns="27000" bIns="0" anchor="ctr"/>
          <a:lstStyle>
            <a:lvl1pPr marL="284163" indent="-284163"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algn="just" eaLnBrk="1" hangingPunct="1">
              <a:buClr>
                <a:schemeClr val="tx1"/>
              </a:buClr>
              <a:buFont typeface="Wingdings" pitchFamily="2" charset="2"/>
              <a:buNone/>
            </a:pPr>
            <a:endParaRPr lang="ja-JP" altLang="ja-JP" sz="1125" b="1" dirty="0">
              <a:latin typeface="HGP明朝E" panose="02020900000000000000" pitchFamily="18" charset="-128"/>
              <a:ea typeface="HGP明朝E" panose="02020900000000000000" pitchFamily="18" charset="-128"/>
            </a:endParaRPr>
          </a:p>
        </p:txBody>
      </p:sp>
      <p:sp>
        <p:nvSpPr>
          <p:cNvPr id="19463" name="Rectangle 10"/>
          <p:cNvSpPr>
            <a:spLocks noChangeArrowheads="1"/>
          </p:cNvSpPr>
          <p:nvPr/>
        </p:nvSpPr>
        <p:spPr bwMode="auto">
          <a:xfrm>
            <a:off x="1438275" y="1328742"/>
            <a:ext cx="228600" cy="864794"/>
          </a:xfrm>
          <a:prstGeom prst="rect">
            <a:avLst/>
          </a:prstGeom>
          <a:solidFill>
            <a:srgbClr val="5F5F5F"/>
          </a:solidFill>
          <a:ln w="19050">
            <a:solidFill>
              <a:srgbClr val="5F5F5F"/>
            </a:solidFill>
            <a:miter lim="800000"/>
            <a:headEnd/>
            <a:tailEnd/>
          </a:ln>
        </p:spPr>
        <p:txBody>
          <a:bodyPr vert="eaVert" lIns="27000" tIns="27000" rIns="27000" bIns="27000" anchor="ctr"/>
          <a:lstStyle>
            <a:lvl1pPr marL="482600" indent="-482600" eaLnBrk="0" hangingPunct="0">
              <a:tabLst>
                <a:tab pos="482600" algn="l"/>
              </a:tabLst>
              <a:defRPr kumimoji="1" sz="2800">
                <a:solidFill>
                  <a:schemeClr val="tx1"/>
                </a:solidFill>
                <a:latin typeface="Times New Roman" pitchFamily="18" charset="0"/>
                <a:ea typeface="ＭＳ Ｐゴシック" pitchFamily="50" charset="-128"/>
              </a:defRPr>
            </a:lvl1pPr>
            <a:lvl2pPr marL="742950" indent="-285750" eaLnBrk="0" hangingPunct="0">
              <a:tabLst>
                <a:tab pos="482600" algn="l"/>
              </a:tabLst>
              <a:defRPr kumimoji="1" sz="2800">
                <a:solidFill>
                  <a:schemeClr val="tx1"/>
                </a:solidFill>
                <a:latin typeface="Times New Roman" pitchFamily="18" charset="0"/>
                <a:ea typeface="ＭＳ Ｐゴシック" pitchFamily="50" charset="-128"/>
              </a:defRPr>
            </a:lvl2pPr>
            <a:lvl3pPr marL="1143000" indent="-228600" eaLnBrk="0" hangingPunct="0">
              <a:tabLst>
                <a:tab pos="482600" algn="l"/>
              </a:tabLst>
              <a:defRPr kumimoji="1" sz="2800">
                <a:solidFill>
                  <a:schemeClr val="tx1"/>
                </a:solidFill>
                <a:latin typeface="Times New Roman" pitchFamily="18" charset="0"/>
                <a:ea typeface="ＭＳ Ｐゴシック" pitchFamily="50" charset="-128"/>
              </a:defRPr>
            </a:lvl3pPr>
            <a:lvl4pPr marL="1600200" indent="-228600" eaLnBrk="0" hangingPunct="0">
              <a:tabLst>
                <a:tab pos="482600" algn="l"/>
              </a:tabLst>
              <a:defRPr kumimoji="1" sz="2800">
                <a:solidFill>
                  <a:schemeClr val="tx1"/>
                </a:solidFill>
                <a:latin typeface="Times New Roman" pitchFamily="18" charset="0"/>
                <a:ea typeface="ＭＳ Ｐゴシック" pitchFamily="50" charset="-128"/>
              </a:defRPr>
            </a:lvl4pPr>
            <a:lvl5pPr marL="2057400" indent="-228600" eaLnBrk="0" hangingPunct="0">
              <a:tabLst>
                <a:tab pos="482600" algn="l"/>
              </a:tabLst>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9pPr>
          </a:lstStyle>
          <a:p>
            <a:pPr algn="ctr" eaLnBrk="1" hangingPunct="1">
              <a:spcAft>
                <a:spcPct val="50000"/>
              </a:spcAft>
              <a:buClr>
                <a:schemeClr val="tx1"/>
              </a:buClr>
              <a:buFont typeface="Wingdings" pitchFamily="2" charset="2"/>
              <a:buNone/>
            </a:pPr>
            <a:r>
              <a:rPr lang="ja-JP" altLang="en-US" sz="105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主要テーマ</a:t>
            </a:r>
          </a:p>
        </p:txBody>
      </p:sp>
      <p:sp>
        <p:nvSpPr>
          <p:cNvPr id="19464" name="Rectangle 12"/>
          <p:cNvSpPr>
            <a:spLocks noChangeArrowheads="1"/>
          </p:cNvSpPr>
          <p:nvPr/>
        </p:nvSpPr>
        <p:spPr bwMode="auto">
          <a:xfrm>
            <a:off x="1666875" y="2267872"/>
            <a:ext cx="2889000" cy="1361936"/>
          </a:xfrm>
          <a:prstGeom prst="rect">
            <a:avLst/>
          </a:prstGeom>
          <a:noFill/>
          <a:ln w="19050">
            <a:solidFill>
              <a:srgbClr val="5F5F5F"/>
            </a:solidFill>
            <a:miter lim="800000"/>
            <a:headEnd/>
            <a:tailEnd/>
          </a:ln>
          <a:extLst>
            <a:ext uri="{909E8E84-426E-40DD-AFC4-6F175D3DCCD1}">
              <a14:hiddenFill xmlns:a14="http://schemas.microsoft.com/office/drawing/2010/main">
                <a:solidFill>
                  <a:srgbClr val="FFFFFF"/>
                </a:solidFill>
              </a14:hiddenFill>
            </a:ext>
          </a:extLst>
        </p:spPr>
        <p:txBody>
          <a:bodyPr lIns="27000" tIns="27000" rIns="27000" bIns="27000"/>
          <a:lstStyle>
            <a:lvl1pPr marL="190500" indent="-190500"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algn="just">
              <a:lnSpc>
                <a:spcPts val="975"/>
              </a:lnSpc>
              <a:spcAft>
                <a:spcPts val="300"/>
              </a:spcAft>
              <a:buClr>
                <a:schemeClr val="tx1"/>
              </a:buClr>
              <a:buFont typeface="Wingdings" pitchFamily="2" charset="2"/>
              <a:buChar char="l"/>
            </a:pPr>
            <a:r>
              <a:rPr lang="ja-JP" altLang="en-US" sz="900" dirty="0">
                <a:latin typeface="Meiryo UI" panose="020B0604030504040204" pitchFamily="50" charset="-128"/>
                <a:ea typeface="Meiryo UI" panose="020B0604030504040204" pitchFamily="50" charset="-128"/>
              </a:rPr>
              <a:t>価格を抑えた質のよい基礎教育（現場で改めてはやらないようなアルゴリズムなど基礎）と新しい技術の学習機会が求められている</a:t>
            </a:r>
          </a:p>
          <a:p>
            <a:pPr algn="just">
              <a:lnSpc>
                <a:spcPts val="975"/>
              </a:lnSpc>
              <a:spcAft>
                <a:spcPts val="300"/>
              </a:spcAft>
              <a:buClr>
                <a:schemeClr val="tx1"/>
              </a:buClr>
              <a:buFont typeface="Wingdings" pitchFamily="2" charset="2"/>
              <a:buChar char="l"/>
            </a:pPr>
            <a:r>
              <a:rPr lang="ja-JP" altLang="en-US" sz="900" dirty="0">
                <a:latin typeface="Meiryo UI" panose="020B0604030504040204" pitchFamily="50" charset="-128"/>
                <a:ea typeface="Meiryo UI" panose="020B0604030504040204" pitchFamily="50" charset="-128"/>
              </a:rPr>
              <a:t>新入社員、若手・中堅社員の実務力を高める基礎学習の機会が求められている。</a:t>
            </a:r>
          </a:p>
          <a:p>
            <a:pPr algn="just">
              <a:lnSpc>
                <a:spcPts val="975"/>
              </a:lnSpc>
              <a:spcAft>
                <a:spcPts val="300"/>
              </a:spcAft>
              <a:buClr>
                <a:schemeClr val="tx1"/>
              </a:buClr>
              <a:buFont typeface="Wingdings" pitchFamily="2" charset="2"/>
              <a:buChar char="l"/>
            </a:pPr>
            <a:r>
              <a:rPr lang="ja-JP" altLang="ja-JP" sz="900" dirty="0">
                <a:latin typeface="Meiryo UI" panose="020B0604030504040204" pitchFamily="50" charset="-128"/>
                <a:ea typeface="Meiryo UI" panose="020B0604030504040204" pitchFamily="50" charset="-128"/>
              </a:rPr>
              <a:t>ビジネスの変化に対応した業務上必要な知識や技術をアップデートするリスキリングが求められている</a:t>
            </a:r>
            <a:r>
              <a:rPr lang="ja-JP" altLang="en-US" sz="900" dirty="0">
                <a:latin typeface="Meiryo UI" panose="020B0604030504040204" pitchFamily="50" charset="-128"/>
                <a:ea typeface="Meiryo UI" panose="020B0604030504040204" pitchFamily="50" charset="-128"/>
              </a:rPr>
              <a:t>。</a:t>
            </a:r>
          </a:p>
        </p:txBody>
      </p:sp>
      <p:sp>
        <p:nvSpPr>
          <p:cNvPr id="19465" name="Rectangle 13"/>
          <p:cNvSpPr>
            <a:spLocks noChangeArrowheads="1"/>
          </p:cNvSpPr>
          <p:nvPr/>
        </p:nvSpPr>
        <p:spPr bwMode="auto">
          <a:xfrm>
            <a:off x="4869033" y="2267872"/>
            <a:ext cx="2889000" cy="1361936"/>
          </a:xfrm>
          <a:prstGeom prst="rect">
            <a:avLst/>
          </a:prstGeom>
          <a:noFill/>
          <a:ln w="19050">
            <a:solidFill>
              <a:srgbClr val="5F5F5F"/>
            </a:solidFill>
            <a:miter lim="800000"/>
            <a:headEnd/>
            <a:tailEnd/>
          </a:ln>
          <a:extLst>
            <a:ext uri="{909E8E84-426E-40DD-AFC4-6F175D3DCCD1}">
              <a14:hiddenFill xmlns:a14="http://schemas.microsoft.com/office/drawing/2010/main">
                <a:solidFill>
                  <a:srgbClr val="FFFFFF"/>
                </a:solidFill>
              </a14:hiddenFill>
            </a:ext>
          </a:extLst>
        </p:spPr>
        <p:txBody>
          <a:bodyPr lIns="27000" tIns="27000" rIns="27000" bIns="27000"/>
          <a:lstStyle>
            <a:lvl1pPr marL="190500" indent="-190500"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algn="just">
              <a:lnSpc>
                <a:spcPts val="975"/>
              </a:lnSpc>
              <a:spcAft>
                <a:spcPts val="300"/>
              </a:spcAft>
              <a:buClr>
                <a:schemeClr val="tx1"/>
              </a:buClr>
              <a:buFont typeface="Wingdings" pitchFamily="2" charset="2"/>
              <a:buChar char="l"/>
            </a:pPr>
            <a:r>
              <a:rPr lang="ja-JP" altLang="en-US" sz="900" dirty="0">
                <a:latin typeface="Meiryo UI" panose="020B0604030504040204" pitchFamily="50" charset="-128"/>
                <a:ea typeface="Meiryo UI" panose="020B0604030504040204" pitchFamily="50" charset="-128"/>
              </a:rPr>
              <a:t>新入社員、若手・中堅社員まで一貫した研修の提供</a:t>
            </a:r>
          </a:p>
          <a:p>
            <a:pPr algn="just">
              <a:lnSpc>
                <a:spcPts val="975"/>
              </a:lnSpc>
              <a:spcAft>
                <a:spcPts val="300"/>
              </a:spcAft>
              <a:buClr>
                <a:schemeClr val="tx1"/>
              </a:buClr>
              <a:buFont typeface="Wingdings" pitchFamily="2" charset="2"/>
              <a:buChar char="l"/>
            </a:pPr>
            <a:r>
              <a:rPr lang="ja-JP" altLang="en-US" sz="900" dirty="0">
                <a:latin typeface="Meiryo UI" panose="020B0604030504040204" pitchFamily="50" charset="-128"/>
                <a:ea typeface="Meiryo UI" panose="020B0604030504040204" pitchFamily="50" charset="-128"/>
              </a:rPr>
              <a:t>次世代を担うリーダー育成研修の提供</a:t>
            </a:r>
          </a:p>
          <a:p>
            <a:pPr algn="just">
              <a:lnSpc>
                <a:spcPts val="975"/>
              </a:lnSpc>
              <a:spcAft>
                <a:spcPts val="300"/>
              </a:spcAft>
              <a:buClr>
                <a:schemeClr val="tx1"/>
              </a:buClr>
              <a:buFont typeface="Wingdings" pitchFamily="2" charset="2"/>
              <a:buChar char="l"/>
            </a:pPr>
            <a:r>
              <a:rPr lang="ja-JP" altLang="ja-JP" sz="900" dirty="0">
                <a:latin typeface="Meiryo UI" panose="020B0604030504040204" pitchFamily="50" charset="-128"/>
                <a:ea typeface="Meiryo UI" panose="020B0604030504040204" pitchFamily="50" charset="-128"/>
              </a:rPr>
              <a:t>教育立案部門として、</a:t>
            </a:r>
            <a:r>
              <a:rPr lang="en-US" altLang="ja-JP" sz="900" dirty="0">
                <a:latin typeface="Meiryo UI" panose="020B0604030504040204" pitchFamily="50" charset="-128"/>
                <a:ea typeface="Meiryo UI" panose="020B0604030504040204" pitchFamily="50" charset="-128"/>
              </a:rPr>
              <a:t>ICT</a:t>
            </a:r>
            <a:r>
              <a:rPr lang="ja-JP" altLang="ja-JP" sz="900" dirty="0">
                <a:latin typeface="Meiryo UI" panose="020B0604030504040204" pitchFamily="50" charset="-128"/>
                <a:ea typeface="Meiryo UI" panose="020B0604030504040204" pitchFamily="50" charset="-128"/>
              </a:rPr>
              <a:t>技術・マネジメント・リーダーシップ</a:t>
            </a:r>
            <a:r>
              <a:rPr lang="ja-JP" altLang="en-US" sz="900" dirty="0">
                <a:latin typeface="Meiryo UI" panose="020B0604030504040204" pitchFamily="50" charset="-128"/>
                <a:ea typeface="Meiryo UI" panose="020B0604030504040204" pitchFamily="50" charset="-128"/>
              </a:rPr>
              <a:t>に関する最新情報や</a:t>
            </a:r>
            <a:r>
              <a:rPr lang="ja-JP" altLang="ja-JP" sz="900" dirty="0">
                <a:latin typeface="Meiryo UI" panose="020B0604030504040204" pitchFamily="50" charset="-128"/>
                <a:ea typeface="Meiryo UI" panose="020B0604030504040204" pitchFamily="50" charset="-128"/>
              </a:rPr>
              <a:t>トレンドを</a:t>
            </a:r>
            <a:r>
              <a:rPr lang="ja-JP" altLang="en-US" sz="900" dirty="0">
                <a:latin typeface="Meiryo UI" panose="020B0604030504040204" pitchFamily="50" charset="-128"/>
                <a:ea typeface="Meiryo UI" panose="020B0604030504040204" pitchFamily="50" charset="-128"/>
              </a:rPr>
              <a:t>知り</a:t>
            </a:r>
            <a:r>
              <a:rPr lang="ja-JP" altLang="ja-JP" sz="900" dirty="0">
                <a:latin typeface="Meiryo UI" panose="020B0604030504040204" pitchFamily="50" charset="-128"/>
                <a:ea typeface="Meiryo UI" panose="020B0604030504040204" pitchFamily="50" charset="-128"/>
              </a:rPr>
              <a:t>、委員の知識をアップデートする学習会</a:t>
            </a:r>
            <a:endParaRPr lang="en-US" altLang="ja-JP" sz="900" dirty="0">
              <a:latin typeface="Meiryo UI" panose="020B0604030504040204" pitchFamily="50" charset="-128"/>
              <a:ea typeface="Meiryo UI" panose="020B0604030504040204" pitchFamily="50" charset="-128"/>
            </a:endParaRPr>
          </a:p>
          <a:p>
            <a:pPr algn="just">
              <a:lnSpc>
                <a:spcPts val="975"/>
              </a:lnSpc>
              <a:spcAft>
                <a:spcPts val="300"/>
              </a:spcAft>
              <a:buClr>
                <a:schemeClr val="tx1"/>
              </a:buClr>
              <a:buFont typeface="Wingdings" pitchFamily="2" charset="2"/>
              <a:buChar char="l"/>
            </a:pPr>
            <a:r>
              <a:rPr lang="ja-JP" altLang="en-US" sz="900" dirty="0">
                <a:latin typeface="Meiryo UI" panose="020B0604030504040204" pitchFamily="50" charset="-128"/>
                <a:ea typeface="Meiryo UI" panose="020B0604030504040204" pitchFamily="50" charset="-128"/>
              </a:rPr>
              <a:t>先進技術の実践力を高める研修の提供</a:t>
            </a:r>
          </a:p>
        </p:txBody>
      </p:sp>
      <p:sp>
        <p:nvSpPr>
          <p:cNvPr id="125011" name="Rectangle 83"/>
          <p:cNvSpPr>
            <a:spLocks noChangeArrowheads="1"/>
          </p:cNvSpPr>
          <p:nvPr/>
        </p:nvSpPr>
        <p:spPr bwMode="auto">
          <a:xfrm>
            <a:off x="4791075" y="1328741"/>
            <a:ext cx="2876550" cy="866266"/>
          </a:xfrm>
          <a:prstGeom prst="rect">
            <a:avLst/>
          </a:prstGeom>
          <a:noFill/>
          <a:ln w="19050">
            <a:noFill/>
            <a:miter lim="800000"/>
            <a:headEnd/>
            <a:tailEnd/>
          </a:ln>
          <a:effectLst/>
        </p:spPr>
        <p:txBody>
          <a:bodyPr lIns="27000" tIns="54000" rIns="27000" bIns="27000" anchor="ctr"/>
          <a:lstStyle/>
          <a:p>
            <a:pPr>
              <a:buClr>
                <a:schemeClr val="tx1"/>
              </a:buClr>
              <a:defRPr/>
            </a:pPr>
            <a:r>
              <a:rPr lang="ja-JP" altLang="en-US" sz="1050" dirty="0">
                <a:solidFill>
                  <a:srgbClr val="333333"/>
                </a:solidFill>
                <a:latin typeface="Meiryo UI" panose="020B0604030504040204" pitchFamily="50" charset="-128"/>
                <a:ea typeface="Meiryo UI" panose="020B0604030504040204" pitchFamily="50" charset="-128"/>
              </a:rPr>
              <a:t>～</a:t>
            </a:r>
            <a:r>
              <a:rPr lang="ja-JP" altLang="en-US" sz="1050" dirty="0">
                <a:solidFill>
                  <a:srgbClr val="1C1C1C"/>
                </a:solidFill>
                <a:latin typeface="Meiryo UI" panose="020B0604030504040204" pitchFamily="50" charset="-128"/>
                <a:ea typeface="Meiryo UI" panose="020B0604030504040204" pitchFamily="50" charset="-128"/>
              </a:rPr>
              <a:t> 宮城県のＩＴエンジニアの市場価値を高める～</a:t>
            </a:r>
            <a:endParaRPr lang="ja-JP" altLang="en-US" sz="1050" dirty="0">
              <a:solidFill>
                <a:srgbClr val="333333"/>
              </a:solidFill>
              <a:latin typeface="Meiryo UI" panose="020B0604030504040204" pitchFamily="50" charset="-128"/>
              <a:ea typeface="Meiryo UI" panose="020B0604030504040204" pitchFamily="50" charset="-128"/>
            </a:endParaRPr>
          </a:p>
          <a:p>
            <a:pPr algn="ctr">
              <a:spcBef>
                <a:spcPts val="225"/>
              </a:spcBef>
              <a:buClr>
                <a:schemeClr val="tx1"/>
              </a:buClr>
              <a:defRPr/>
            </a:pPr>
            <a:r>
              <a:rPr lang="en-US" altLang="ja-JP" sz="1200" dirty="0">
                <a:solidFill>
                  <a:schemeClr val="bg1"/>
                </a:solidFill>
                <a:effectLst>
                  <a:glow rad="139700">
                    <a:srgbClr val="5F5F5F"/>
                  </a:glow>
                </a:effectLst>
                <a:latin typeface="Meiryo UI" panose="020B0604030504040204" pitchFamily="50" charset="-128"/>
                <a:ea typeface="Meiryo UI" panose="020B0604030504040204" pitchFamily="50" charset="-128"/>
              </a:rPr>
              <a:t>『</a:t>
            </a:r>
            <a:r>
              <a:rPr lang="ja-JP" altLang="en-US" sz="1200" dirty="0">
                <a:solidFill>
                  <a:schemeClr val="bg1"/>
                </a:solidFill>
                <a:effectLst>
                  <a:glow rad="139700">
                    <a:srgbClr val="5F5F5F"/>
                  </a:glow>
                </a:effectLst>
                <a:latin typeface="Meiryo UI" panose="020B0604030504040204" pitchFamily="50" charset="-128"/>
                <a:ea typeface="Meiryo UI" panose="020B0604030504040204" pitchFamily="50" charset="-128"/>
              </a:rPr>
              <a:t>エンジニアの実務力を高める</a:t>
            </a:r>
            <a:r>
              <a:rPr lang="en-US" altLang="ja-JP" sz="1200" dirty="0">
                <a:solidFill>
                  <a:schemeClr val="bg1"/>
                </a:solidFill>
                <a:effectLst>
                  <a:glow rad="139700">
                    <a:srgbClr val="5F5F5F"/>
                  </a:glow>
                </a:effectLst>
                <a:latin typeface="Meiryo UI" panose="020B0604030504040204" pitchFamily="50" charset="-128"/>
                <a:ea typeface="Meiryo UI" panose="020B0604030504040204" pitchFamily="50" charset="-128"/>
              </a:rPr>
              <a:t>』</a:t>
            </a:r>
          </a:p>
        </p:txBody>
      </p:sp>
      <p:sp>
        <p:nvSpPr>
          <p:cNvPr id="19467" name="Rectangle 84"/>
          <p:cNvSpPr>
            <a:spLocks noChangeArrowheads="1"/>
          </p:cNvSpPr>
          <p:nvPr/>
        </p:nvSpPr>
        <p:spPr bwMode="auto">
          <a:xfrm>
            <a:off x="1666875" y="1328742"/>
            <a:ext cx="3124200" cy="86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27000" tIns="54000" rIns="27000" bIns="27000" anchor="ctr"/>
          <a:lstStyle>
            <a:lvl1pPr marL="284163" indent="-284163"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lnSpc>
                <a:spcPts val="1275"/>
              </a:lnSpc>
              <a:spcAft>
                <a:spcPts val="225"/>
              </a:spcAft>
              <a:buClr>
                <a:schemeClr val="tx1"/>
              </a:buClr>
              <a:buFont typeface="Wingdings" pitchFamily="2" charset="2"/>
              <a:buChar char="Ø"/>
            </a:pPr>
            <a:r>
              <a:rPr lang="ja-JP" altLang="en-US" sz="1050" dirty="0">
                <a:solidFill>
                  <a:srgbClr val="1C1C1C"/>
                </a:solidFill>
                <a:latin typeface="Meiryo UI" panose="020B0604030504040204" pitchFamily="50" charset="-128"/>
                <a:ea typeface="Meiryo UI" panose="020B0604030504040204" pitchFamily="50" charset="-128"/>
              </a:rPr>
              <a:t>人材教育によって企業の競争力を高める</a:t>
            </a:r>
          </a:p>
          <a:p>
            <a:pPr eaLnBrk="1" hangingPunct="1">
              <a:lnSpc>
                <a:spcPts val="1275"/>
              </a:lnSpc>
              <a:spcAft>
                <a:spcPts val="225"/>
              </a:spcAft>
              <a:buClr>
                <a:schemeClr val="tx1"/>
              </a:buClr>
              <a:buFont typeface="Wingdings" pitchFamily="2" charset="2"/>
              <a:buChar char="Ø"/>
            </a:pPr>
            <a:endParaRPr lang="ja-JP" altLang="en-US" sz="1050" dirty="0">
              <a:solidFill>
                <a:srgbClr val="1C1C1C"/>
              </a:solidFill>
              <a:latin typeface="Meiryo UI" panose="020B0604030504040204" pitchFamily="50" charset="-128"/>
              <a:ea typeface="Meiryo UI" panose="020B0604030504040204" pitchFamily="50" charset="-128"/>
            </a:endParaRPr>
          </a:p>
        </p:txBody>
      </p:sp>
      <p:graphicFrame>
        <p:nvGraphicFramePr>
          <p:cNvPr id="18" name="Group 120"/>
          <p:cNvGraphicFramePr>
            <a:graphicFrameLocks noGrp="1"/>
          </p:cNvGraphicFramePr>
          <p:nvPr/>
        </p:nvGraphicFramePr>
        <p:xfrm>
          <a:off x="1439466" y="3687046"/>
          <a:ext cx="6304359" cy="1628840"/>
        </p:xfrm>
        <a:graphic>
          <a:graphicData uri="http://schemas.openxmlformats.org/drawingml/2006/table">
            <a:tbl>
              <a:tblPr/>
              <a:tblGrid>
                <a:gridCol w="5346780">
                  <a:extLst>
                    <a:ext uri="{9D8B030D-6E8A-4147-A177-3AD203B41FA5}">
                      <a16:colId xmlns:a16="http://schemas.microsoft.com/office/drawing/2014/main" val="20000"/>
                    </a:ext>
                  </a:extLst>
                </a:gridCol>
                <a:gridCol w="957579">
                  <a:extLst>
                    <a:ext uri="{9D8B030D-6E8A-4147-A177-3AD203B41FA5}">
                      <a16:colId xmlns:a16="http://schemas.microsoft.com/office/drawing/2014/main" val="20001"/>
                    </a:ext>
                  </a:extLst>
                </a:gridCol>
              </a:tblGrid>
              <a:tr h="229861">
                <a:tc gridSpan="2">
                  <a:txBody>
                    <a:bodyPr/>
                    <a:lstStyle/>
                    <a:p>
                      <a:pPr marL="0" marR="0" lvl="0" indent="0" algn="just" defTabSz="914400" rtl="0" eaLnBrk="1" fontAlgn="base" latinLnBrk="0" hangingPunct="1">
                        <a:lnSpc>
                          <a:spcPct val="100000"/>
                        </a:lnSpc>
                        <a:spcBef>
                          <a:spcPct val="0"/>
                        </a:spcBef>
                        <a:spcAft>
                          <a:spcPct val="0"/>
                        </a:spcAft>
                        <a:buClr>
                          <a:schemeClr val="tx1"/>
                        </a:buClr>
                        <a:buSzTx/>
                        <a:buFont typeface="Wingdings" pitchFamily="2" charset="2"/>
                        <a:buNone/>
                        <a:tabLst/>
                        <a:defRPr/>
                      </a:pPr>
                      <a:r>
                        <a:rPr kumimoji="1" lang="ja-JP" altLang="en-US" sz="1100" b="0" i="0" u="none" strike="noStrike" kern="1200" cap="none" normalizeH="0" baseline="0" dirty="0">
                          <a:ln>
                            <a:noFill/>
                          </a:ln>
                          <a:solidFill>
                            <a:schemeClr val="tx1"/>
                          </a:solidFill>
                          <a:effectLst/>
                          <a:latin typeface="Meiryo UI" panose="020B0604030504040204" pitchFamily="50" charset="-128"/>
                          <a:ea typeface="Meiryo UI" panose="020B0604030504040204" pitchFamily="50" charset="-128"/>
                          <a:cs typeface="HGP明朝B"/>
                        </a:rPr>
                        <a:t>目指す姿実現のための施策</a:t>
                      </a:r>
                    </a:p>
                  </a:txBody>
                  <a:tcPr marL="40500" marR="40500" marT="27008" marB="27008" anchor="ctr" horzOverflow="overflow">
                    <a:lnL w="1905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9050" cap="flat" cmpd="sng" algn="ctr">
                      <a:solidFill>
                        <a:srgbClr val="5F5F5F"/>
                      </a:solidFill>
                      <a:prstDash val="solid"/>
                      <a:round/>
                      <a:headEnd type="none" w="med" len="med"/>
                      <a:tailEnd type="none" w="med" len="med"/>
                    </a:lnT>
                    <a:lnB w="19050" cap="flat" cmpd="sng" algn="ctr">
                      <a:solidFill>
                        <a:srgbClr val="5F5F5F"/>
                      </a:solidFill>
                      <a:prstDash val="solid"/>
                      <a:round/>
                      <a:headEnd type="none" w="med" len="med"/>
                      <a:tailEnd type="none" w="med" len="med"/>
                    </a:lnB>
                    <a:lnTlToBr>
                      <a:noFill/>
                    </a:lnTlToBr>
                    <a:lnBlToTr>
                      <a:noFill/>
                    </a:lnBlToTr>
                    <a:solidFill>
                      <a:srgbClr val="5F5F5F"/>
                    </a:solidFill>
                  </a:tcPr>
                </a:tc>
                <a:tc hMerge="1">
                  <a:txBody>
                    <a:bodyPr/>
                    <a:lstStyle/>
                    <a:p>
                      <a:pPr marL="0" marR="0" lvl="0" indent="0" algn="ctr" defTabSz="914400" rtl="0" eaLnBrk="1" fontAlgn="base" latinLnBrk="0" hangingPunct="1">
                        <a:lnSpc>
                          <a:spcPct val="100000"/>
                        </a:lnSpc>
                        <a:spcBef>
                          <a:spcPct val="0"/>
                        </a:spcBef>
                        <a:spcAft>
                          <a:spcPct val="50000"/>
                        </a:spcAft>
                        <a:buClr>
                          <a:schemeClr val="tx1"/>
                        </a:buClr>
                        <a:buSzTx/>
                        <a:buFont typeface="Wingdings" pitchFamily="2" charset="2"/>
                        <a:buNone/>
                        <a:tabLst/>
                      </a:pPr>
                      <a:endParaRPr kumimoji="1" lang="ja-JP" altLang="en-US" sz="1400" b="0" i="0" u="none" strike="noStrike" cap="none" normalizeH="0" baseline="0" dirty="0">
                        <a:ln>
                          <a:noFill/>
                        </a:ln>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txBody>
                  <a:tcPr marL="54000" marR="54000" marT="36011" marB="36011" anchor="ctr" horzOverflow="overflow">
                    <a:lnL w="12700" cap="flat" cmpd="sng" algn="ctr">
                      <a:solidFill>
                        <a:schemeClr val="bg1"/>
                      </a:solidFill>
                      <a:prstDash val="solid"/>
                      <a:round/>
                      <a:headEnd type="none" w="med" len="med"/>
                      <a:tailEnd type="none" w="med" len="med"/>
                    </a:lnL>
                    <a:lnR w="19050" cap="flat" cmpd="sng" algn="ctr">
                      <a:solidFill>
                        <a:srgbClr val="5F5F5F"/>
                      </a:solidFill>
                      <a:prstDash val="solid"/>
                      <a:round/>
                      <a:headEnd type="none" w="med" len="med"/>
                      <a:tailEnd type="none" w="med" len="med"/>
                    </a:lnR>
                    <a:lnT w="19050" cap="flat" cmpd="sng" algn="ctr">
                      <a:solidFill>
                        <a:srgbClr val="5F5F5F"/>
                      </a:solidFill>
                      <a:prstDash val="solid"/>
                      <a:round/>
                      <a:headEnd type="none" w="med" len="med"/>
                      <a:tailEnd type="none" w="med" len="med"/>
                    </a:lnT>
                    <a:lnB w="19050" cap="flat" cmpd="sng" algn="ctr">
                      <a:solidFill>
                        <a:srgbClr val="5F5F5F"/>
                      </a:solidFill>
                      <a:prstDash val="solid"/>
                      <a:round/>
                      <a:headEnd type="none" w="med" len="med"/>
                      <a:tailEnd type="none" w="med" len="med"/>
                    </a:lnB>
                    <a:lnTlToBr>
                      <a:noFill/>
                    </a:lnTlToBr>
                    <a:lnBlToTr>
                      <a:noFill/>
                    </a:lnBlToTr>
                    <a:solidFill>
                      <a:srgbClr val="5F5F5F"/>
                    </a:solidFill>
                  </a:tcPr>
                </a:tc>
                <a:extLst>
                  <a:ext uri="{0D108BD9-81ED-4DB2-BD59-A6C34878D82A}">
                    <a16:rowId xmlns:a16="http://schemas.microsoft.com/office/drawing/2014/main" val="10000"/>
                  </a:ext>
                </a:extLst>
              </a:tr>
              <a:tr h="229861">
                <a:tc>
                  <a:txBody>
                    <a:bodyPr/>
                    <a:lstStyle/>
                    <a:p>
                      <a:pPr marL="0" marR="0" lvl="0" indent="0" algn="just" defTabSz="914400" rtl="0" eaLnBrk="1" fontAlgn="base" latinLnBrk="0" hangingPunct="1">
                        <a:lnSpc>
                          <a:spcPct val="100000"/>
                        </a:lnSpc>
                        <a:spcBef>
                          <a:spcPct val="0"/>
                        </a:spcBef>
                        <a:spcAft>
                          <a:spcPct val="0"/>
                        </a:spcAft>
                        <a:buClr>
                          <a:schemeClr val="tx1"/>
                        </a:buClr>
                        <a:buSzTx/>
                        <a:buFont typeface="Wingdings" pitchFamily="2" charset="2"/>
                        <a:buNone/>
                        <a:tabLst/>
                        <a:defRPr/>
                      </a:pPr>
                      <a:r>
                        <a:rPr kumimoji="1" lang="ja-JP" altLang="en-US" sz="1100" b="0" i="0" u="none" strike="noStrike" kern="1200" cap="none" normalizeH="0" baseline="0" dirty="0">
                          <a:ln>
                            <a:noFill/>
                          </a:ln>
                          <a:solidFill>
                            <a:schemeClr val="tx1"/>
                          </a:solidFill>
                          <a:effectLst/>
                          <a:latin typeface="Meiryo UI" panose="020B0604030504040204" pitchFamily="50" charset="-128"/>
                          <a:ea typeface="Meiryo UI" panose="020B0604030504040204" pitchFamily="50" charset="-128"/>
                          <a:cs typeface="HGP明朝B"/>
                        </a:rPr>
                        <a:t>①</a:t>
                      </a:r>
                      <a:r>
                        <a:rPr kumimoji="1" lang="ja-JP" altLang="ja-JP" sz="1100" b="0" i="0" u="none" strike="noStrike" kern="1200" cap="none" normalizeH="0" baseline="0" dirty="0">
                          <a:ln>
                            <a:noFill/>
                          </a:ln>
                          <a:solidFill>
                            <a:schemeClr val="tx1"/>
                          </a:solidFill>
                          <a:effectLst/>
                          <a:latin typeface="Meiryo UI" panose="020B0604030504040204" pitchFamily="50" charset="-128"/>
                          <a:ea typeface="Meiryo UI" panose="020B0604030504040204" pitchFamily="50" charset="-128"/>
                          <a:cs typeface="HGP明朝B"/>
                        </a:rPr>
                        <a:t>システム開発の基礎知識</a:t>
                      </a:r>
                      <a:r>
                        <a:rPr kumimoji="1" lang="ja-JP" altLang="en-US" sz="1100" b="0" i="0" u="none" strike="noStrike" kern="1200" cap="none" normalizeH="0" baseline="0" dirty="0">
                          <a:ln>
                            <a:noFill/>
                          </a:ln>
                          <a:solidFill>
                            <a:schemeClr val="tx1"/>
                          </a:solidFill>
                          <a:effectLst/>
                          <a:latin typeface="Meiryo UI" panose="020B0604030504040204" pitchFamily="50" charset="-128"/>
                          <a:ea typeface="Meiryo UI" panose="020B0604030504040204" pitchFamily="50" charset="-128"/>
                          <a:cs typeface="HGP明朝B"/>
                        </a:rPr>
                        <a:t>を</a:t>
                      </a:r>
                      <a:r>
                        <a:rPr kumimoji="1" lang="ja-JP" altLang="ja-JP" sz="1100" b="0" i="0" u="none" strike="noStrike" kern="1200" cap="none" normalizeH="0" baseline="0" dirty="0">
                          <a:ln>
                            <a:noFill/>
                          </a:ln>
                          <a:solidFill>
                            <a:schemeClr val="tx1"/>
                          </a:solidFill>
                          <a:effectLst/>
                          <a:latin typeface="Meiryo UI" panose="020B0604030504040204" pitchFamily="50" charset="-128"/>
                          <a:ea typeface="Meiryo UI" panose="020B0604030504040204" pitchFamily="50" charset="-128"/>
                          <a:cs typeface="HGP明朝B"/>
                        </a:rPr>
                        <a:t>習得する新入社員研修</a:t>
                      </a:r>
                      <a:endParaRPr kumimoji="1" lang="en-US" altLang="ja-JP" sz="1100" b="0" i="0" u="none" strike="noStrike" kern="1200" cap="none" normalizeH="0" baseline="0" dirty="0">
                        <a:ln>
                          <a:noFill/>
                        </a:ln>
                        <a:solidFill>
                          <a:schemeClr val="tx1"/>
                        </a:solidFill>
                        <a:effectLst/>
                        <a:latin typeface="Meiryo UI" panose="020B0604030504040204" pitchFamily="50" charset="-128"/>
                        <a:ea typeface="Meiryo UI" panose="020B0604030504040204" pitchFamily="50" charset="-128"/>
                        <a:cs typeface="HGP明朝B"/>
                      </a:endParaRPr>
                    </a:p>
                  </a:txBody>
                  <a:tcPr marL="40500" marR="40500" marT="26993" marB="26993" anchor="ctr" horzOverflow="overflow">
                    <a:lnL w="1905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905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tx1"/>
                        </a:buClr>
                        <a:buSzTx/>
                        <a:buFont typeface="Wingdings" pitchFamily="2" charset="2"/>
                        <a:buNone/>
                        <a:tabLst/>
                        <a:defRPr/>
                      </a:pPr>
                      <a:r>
                        <a:rPr kumimoji="1" lang="ja-JP" altLang="en-US" sz="1100" b="0" i="0" u="none" strike="noStrike" kern="1200" cap="none" normalizeH="0" baseline="0" dirty="0">
                          <a:ln>
                            <a:noFill/>
                          </a:ln>
                          <a:solidFill>
                            <a:schemeClr val="tx1"/>
                          </a:solidFill>
                          <a:effectLst/>
                          <a:latin typeface="Meiryo UI" panose="020B0604030504040204" pitchFamily="50" charset="-128"/>
                          <a:ea typeface="Meiryo UI" panose="020B0604030504040204" pitchFamily="50" charset="-128"/>
                          <a:cs typeface="HGP明朝B"/>
                        </a:rPr>
                        <a:t>継続</a:t>
                      </a:r>
                      <a:endParaRPr kumimoji="1" lang="en-US" altLang="ja-JP" sz="1100" b="0" i="0" u="none" strike="noStrike" kern="1200" cap="none" normalizeH="0" baseline="0" dirty="0">
                        <a:ln>
                          <a:noFill/>
                        </a:ln>
                        <a:solidFill>
                          <a:schemeClr val="tx1"/>
                        </a:solidFill>
                        <a:effectLst/>
                        <a:latin typeface="Meiryo UI" panose="020B0604030504040204" pitchFamily="50" charset="-128"/>
                        <a:ea typeface="Meiryo UI" panose="020B0604030504040204" pitchFamily="50" charset="-128"/>
                        <a:cs typeface="HGP明朝B"/>
                      </a:endParaRPr>
                    </a:p>
                  </a:txBody>
                  <a:tcPr marL="40500" marR="40500" marT="26993" marB="26993" horzOverflow="overflow">
                    <a:lnL w="1270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905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9100">
                <a:tc>
                  <a:txBody>
                    <a:bodyPr/>
                    <a:lstStyle/>
                    <a:p>
                      <a:pPr marL="0" marR="0" lvl="0" indent="0" algn="just" defTabSz="914400" rtl="0" eaLnBrk="1" fontAlgn="base" latinLnBrk="0" hangingPunct="1">
                        <a:lnSpc>
                          <a:spcPct val="100000"/>
                        </a:lnSpc>
                        <a:spcBef>
                          <a:spcPct val="0"/>
                        </a:spcBef>
                        <a:spcAft>
                          <a:spcPct val="0"/>
                        </a:spcAft>
                        <a:buClr>
                          <a:schemeClr val="tx1"/>
                        </a:buClr>
                        <a:buSzTx/>
                        <a:buFont typeface="Wingdings" pitchFamily="2" charset="2"/>
                        <a:buNone/>
                        <a:tabLst/>
                        <a:defRPr/>
                      </a:pPr>
                      <a:r>
                        <a:rPr kumimoji="1" lang="ja-JP" altLang="en-US" sz="1100" b="0" i="0" u="none" strike="noStrike" kern="1200" cap="none" normalizeH="0" baseline="0" dirty="0">
                          <a:ln>
                            <a:noFill/>
                          </a:ln>
                          <a:solidFill>
                            <a:schemeClr val="tx1"/>
                          </a:solidFill>
                          <a:effectLst/>
                          <a:latin typeface="Meiryo UI" panose="020B0604030504040204" pitchFamily="50" charset="-128"/>
                          <a:ea typeface="Meiryo UI" panose="020B0604030504040204" pitchFamily="50" charset="-128"/>
                          <a:cs typeface="HGP明朝B"/>
                        </a:rPr>
                        <a:t>②</a:t>
                      </a:r>
                      <a:r>
                        <a:rPr kumimoji="1" lang="ja-JP" altLang="ja-JP" sz="1100" b="0" i="0" u="none" strike="noStrike" kern="1200" cap="none" normalizeH="0" baseline="0" dirty="0">
                          <a:ln>
                            <a:noFill/>
                          </a:ln>
                          <a:solidFill>
                            <a:schemeClr val="tx1"/>
                          </a:solidFill>
                          <a:effectLst/>
                          <a:latin typeface="Meiryo UI" panose="020B0604030504040204" pitchFamily="50" charset="-128"/>
                          <a:ea typeface="Meiryo UI" panose="020B0604030504040204" pitchFamily="50" charset="-128"/>
                          <a:cs typeface="HGP明朝B"/>
                        </a:rPr>
                        <a:t>エンジニアの実務力を高めるステップアップ研修</a:t>
                      </a:r>
                      <a:endParaRPr kumimoji="1" lang="en-US" altLang="ja-JP" sz="1100" b="0" i="0" u="none" strike="noStrike" kern="1200" cap="none" normalizeH="0" baseline="0" dirty="0">
                        <a:ln>
                          <a:noFill/>
                        </a:ln>
                        <a:solidFill>
                          <a:schemeClr val="tx1"/>
                        </a:solidFill>
                        <a:effectLst/>
                        <a:latin typeface="Meiryo UI" panose="020B0604030504040204" pitchFamily="50" charset="-128"/>
                        <a:ea typeface="Meiryo UI" panose="020B0604030504040204" pitchFamily="50" charset="-128"/>
                        <a:cs typeface="HGP明朝B"/>
                      </a:endParaRPr>
                    </a:p>
                  </a:txBody>
                  <a:tcPr marL="40500" marR="40500" marT="26993" marB="26993" anchor="ctr" horzOverflow="overflow">
                    <a:lnL w="1905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tx1"/>
                        </a:buClr>
                        <a:buSzTx/>
                        <a:buFont typeface="Wingdings" pitchFamily="2" charset="2"/>
                        <a:buNone/>
                        <a:tabLst/>
                        <a:defRPr/>
                      </a:pPr>
                      <a:r>
                        <a:rPr kumimoji="1" lang="ja-JP" altLang="en-US" sz="1100" b="0" i="0" u="none" strike="noStrike" kern="1200" cap="none" normalizeH="0" baseline="0" dirty="0">
                          <a:ln>
                            <a:noFill/>
                          </a:ln>
                          <a:solidFill>
                            <a:schemeClr val="tx1"/>
                          </a:solidFill>
                          <a:effectLst/>
                          <a:latin typeface="Meiryo UI" panose="020B0604030504040204" pitchFamily="50" charset="-128"/>
                          <a:ea typeface="Meiryo UI" panose="020B0604030504040204" pitchFamily="50" charset="-128"/>
                          <a:cs typeface="HGP明朝B"/>
                        </a:rPr>
                        <a:t>継続</a:t>
                      </a:r>
                      <a:endParaRPr kumimoji="1" lang="en-US" altLang="ja-JP" sz="1100" b="0" i="0" u="none" strike="noStrike" kern="1200" cap="none" normalizeH="0" baseline="0" dirty="0">
                        <a:ln>
                          <a:noFill/>
                        </a:ln>
                        <a:solidFill>
                          <a:schemeClr val="tx1"/>
                        </a:solidFill>
                        <a:effectLst/>
                        <a:latin typeface="Meiryo UI" panose="020B0604030504040204" pitchFamily="50" charset="-128"/>
                        <a:ea typeface="Meiryo UI" panose="020B0604030504040204" pitchFamily="50" charset="-128"/>
                        <a:cs typeface="HGP明朝B"/>
                      </a:endParaRPr>
                    </a:p>
                  </a:txBody>
                  <a:tcPr marL="40500" marR="40500" marT="26993" marB="26993" anchor="ctr" horzOverflow="overflow">
                    <a:lnL w="1270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14005">
                <a:tc>
                  <a:txBody>
                    <a:bodyPr/>
                    <a:lstStyle/>
                    <a:p>
                      <a:pPr marL="0" marR="0" lvl="0" indent="0" algn="just" defTabSz="914400" rtl="0" eaLnBrk="1" fontAlgn="base" latinLnBrk="0" hangingPunct="1">
                        <a:lnSpc>
                          <a:spcPct val="100000"/>
                        </a:lnSpc>
                        <a:spcBef>
                          <a:spcPct val="0"/>
                        </a:spcBef>
                        <a:spcAft>
                          <a:spcPct val="0"/>
                        </a:spcAft>
                        <a:buClr>
                          <a:schemeClr val="tx1"/>
                        </a:buClr>
                        <a:buSzTx/>
                        <a:buFont typeface="Wingdings" pitchFamily="2" charset="2"/>
                        <a:buNone/>
                        <a:tabLst/>
                        <a:defRPr/>
                      </a:pPr>
                      <a:r>
                        <a:rPr kumimoji="1" lang="ja-JP" altLang="en-US" sz="1100" b="0" i="0" u="none" strike="noStrike" kern="1200" cap="none" normalizeH="0" baseline="0" dirty="0">
                          <a:ln>
                            <a:noFill/>
                          </a:ln>
                          <a:solidFill>
                            <a:schemeClr val="tx1"/>
                          </a:solidFill>
                          <a:effectLst/>
                          <a:latin typeface="Meiryo UI" panose="020B0604030504040204" pitchFamily="50" charset="-128"/>
                          <a:ea typeface="Meiryo UI" panose="020B0604030504040204" pitchFamily="50" charset="-128"/>
                          <a:cs typeface="HGP明朝B"/>
                        </a:rPr>
                        <a:t>③</a:t>
                      </a:r>
                      <a:r>
                        <a:rPr kumimoji="1" lang="ja-JP" altLang="ja-JP" sz="1100" b="0" i="0" u="none" strike="noStrike" kern="1200" cap="none" normalizeH="0" baseline="0" dirty="0">
                          <a:ln>
                            <a:noFill/>
                          </a:ln>
                          <a:solidFill>
                            <a:schemeClr val="tx1"/>
                          </a:solidFill>
                          <a:effectLst/>
                          <a:latin typeface="Meiryo UI" panose="020B0604030504040204" pitchFamily="50" charset="-128"/>
                          <a:ea typeface="Meiryo UI" panose="020B0604030504040204" pitchFamily="50" charset="-128"/>
                          <a:cs typeface="HGP明朝B"/>
                        </a:rPr>
                        <a:t>マネジメント</a:t>
                      </a:r>
                      <a:r>
                        <a:rPr kumimoji="1" lang="ja-JP" altLang="en-US" sz="1100" b="0" i="0" u="none" strike="noStrike" kern="1200" cap="none" normalizeH="0" baseline="0" dirty="0">
                          <a:ln>
                            <a:noFill/>
                          </a:ln>
                          <a:solidFill>
                            <a:schemeClr val="tx1"/>
                          </a:solidFill>
                          <a:effectLst/>
                          <a:latin typeface="Meiryo UI" panose="020B0604030504040204" pitchFamily="50" charset="-128"/>
                          <a:ea typeface="Meiryo UI" panose="020B0604030504040204" pitchFamily="50" charset="-128"/>
                          <a:cs typeface="HGP明朝B"/>
                        </a:rPr>
                        <a:t>知識を高める</a:t>
                      </a:r>
                      <a:r>
                        <a:rPr kumimoji="1" lang="ja-JP" altLang="ja-JP" sz="1100" b="0" i="0" u="none" strike="noStrike" kern="1200" cap="none" normalizeH="0" baseline="0" dirty="0">
                          <a:ln>
                            <a:noFill/>
                          </a:ln>
                          <a:solidFill>
                            <a:schemeClr val="tx1"/>
                          </a:solidFill>
                          <a:effectLst/>
                          <a:latin typeface="Meiryo UI" panose="020B0604030504040204" pitchFamily="50" charset="-128"/>
                          <a:ea typeface="Meiryo UI" panose="020B0604030504040204" pitchFamily="50" charset="-128"/>
                          <a:cs typeface="HGP明朝B"/>
                        </a:rPr>
                        <a:t>中堅社員研修</a:t>
                      </a:r>
                      <a:endParaRPr kumimoji="1" lang="ja-JP" altLang="en-US" sz="1100" b="0" i="0" u="none" strike="noStrike" kern="1200" cap="none" normalizeH="0" baseline="0" dirty="0">
                        <a:ln>
                          <a:noFill/>
                        </a:ln>
                        <a:solidFill>
                          <a:schemeClr val="tx1"/>
                        </a:solidFill>
                        <a:effectLst/>
                        <a:latin typeface="Meiryo UI" panose="020B0604030504040204" pitchFamily="50" charset="-128"/>
                        <a:ea typeface="Meiryo UI" panose="020B0604030504040204" pitchFamily="50" charset="-128"/>
                        <a:cs typeface="HGP明朝B"/>
                      </a:endParaRPr>
                    </a:p>
                  </a:txBody>
                  <a:tcPr marL="40500" marR="40500" marT="26993" marB="26993" anchor="ctr" horzOverflow="overflow">
                    <a:lnL w="1905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tx1"/>
                        </a:buClr>
                        <a:buSzTx/>
                        <a:buFont typeface="Wingdings" pitchFamily="2" charset="2"/>
                        <a:buNone/>
                        <a:tabLst/>
                        <a:defRPr/>
                      </a:pPr>
                      <a:r>
                        <a:rPr kumimoji="1" lang="ja-JP" altLang="en-US" sz="1100" b="0" i="0" u="none" strike="noStrike" kern="1200" cap="none" normalizeH="0" baseline="0" dirty="0">
                          <a:ln>
                            <a:noFill/>
                          </a:ln>
                          <a:solidFill>
                            <a:schemeClr val="tx1"/>
                          </a:solidFill>
                          <a:effectLst/>
                          <a:latin typeface="Meiryo UI" panose="020B0604030504040204" pitchFamily="50" charset="-128"/>
                          <a:ea typeface="Meiryo UI" panose="020B0604030504040204" pitchFamily="50" charset="-128"/>
                          <a:cs typeface="HGP明朝B"/>
                        </a:rPr>
                        <a:t>継続</a:t>
                      </a:r>
                      <a:endParaRPr kumimoji="1" lang="en-US" altLang="ja-JP" sz="1100" b="0" i="0" u="none" strike="noStrike" kern="1200" cap="none" normalizeH="0" baseline="0" dirty="0">
                        <a:ln>
                          <a:noFill/>
                        </a:ln>
                        <a:solidFill>
                          <a:schemeClr val="tx1"/>
                        </a:solidFill>
                        <a:effectLst/>
                        <a:latin typeface="Meiryo UI" panose="020B0604030504040204" pitchFamily="50" charset="-128"/>
                        <a:ea typeface="Meiryo UI" panose="020B0604030504040204" pitchFamily="50" charset="-128"/>
                        <a:cs typeface="HGP明朝B"/>
                      </a:endParaRPr>
                    </a:p>
                  </a:txBody>
                  <a:tcPr marL="40500" marR="40500" marT="26993" marB="26993" anchor="ctr" horzOverflow="overflow">
                    <a:lnL w="1270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28670">
                <a:tc>
                  <a:txBody>
                    <a:bodyPr/>
                    <a:lstStyle/>
                    <a:p>
                      <a:pPr marL="0" marR="0" lvl="0" indent="0" algn="just" defTabSz="914400" rtl="0" eaLnBrk="1" fontAlgn="base" latinLnBrk="0" hangingPunct="1">
                        <a:lnSpc>
                          <a:spcPct val="100000"/>
                        </a:lnSpc>
                        <a:spcBef>
                          <a:spcPct val="0"/>
                        </a:spcBef>
                        <a:spcAft>
                          <a:spcPct val="0"/>
                        </a:spcAft>
                        <a:buClr>
                          <a:schemeClr val="tx1"/>
                        </a:buClr>
                        <a:buSzTx/>
                        <a:buFont typeface="Wingdings" pitchFamily="2" charset="2"/>
                        <a:buNone/>
                        <a:tabLst/>
                        <a:defRPr/>
                      </a:pPr>
                      <a:r>
                        <a:rPr kumimoji="1" lang="ja-JP" altLang="en-US" sz="1100" b="0" i="0" u="none" strike="noStrike" kern="1200" cap="none" normalizeH="0" baseline="0" dirty="0">
                          <a:ln>
                            <a:noFill/>
                          </a:ln>
                          <a:solidFill>
                            <a:schemeClr val="tx1"/>
                          </a:solidFill>
                          <a:effectLst/>
                          <a:latin typeface="Meiryo UI" panose="020B0604030504040204" pitchFamily="50" charset="-128"/>
                          <a:ea typeface="Meiryo UI" panose="020B0604030504040204" pitchFamily="50" charset="-128"/>
                          <a:cs typeface="HGP明朝B"/>
                        </a:rPr>
                        <a:t>④</a:t>
                      </a:r>
                      <a:r>
                        <a:rPr kumimoji="1" lang="ja-JP" altLang="ja-JP" sz="1100" b="0" i="0" u="none" strike="noStrike" kern="1200" cap="none" normalizeH="0" baseline="0" dirty="0">
                          <a:ln>
                            <a:noFill/>
                          </a:ln>
                          <a:solidFill>
                            <a:schemeClr val="tx1"/>
                          </a:solidFill>
                          <a:effectLst/>
                          <a:latin typeface="Meiryo UI" panose="020B0604030504040204" pitchFamily="50" charset="-128"/>
                          <a:ea typeface="Meiryo UI" panose="020B0604030504040204" pitchFamily="50" charset="-128"/>
                          <a:cs typeface="HGP明朝B"/>
                        </a:rPr>
                        <a:t>次世代を担うリーダー育成研修</a:t>
                      </a:r>
                      <a:endParaRPr kumimoji="1" lang="ja-JP" altLang="en-US" sz="1100" b="0" i="0" u="none" strike="noStrike" kern="1200" cap="none" normalizeH="0" baseline="0" dirty="0">
                        <a:ln>
                          <a:noFill/>
                        </a:ln>
                        <a:solidFill>
                          <a:schemeClr val="tx1"/>
                        </a:solidFill>
                        <a:effectLst/>
                        <a:latin typeface="Meiryo UI" panose="020B0604030504040204" pitchFamily="50" charset="-128"/>
                        <a:ea typeface="Meiryo UI" panose="020B0604030504040204" pitchFamily="50" charset="-128"/>
                        <a:cs typeface="HGP明朝B"/>
                      </a:endParaRPr>
                    </a:p>
                  </a:txBody>
                  <a:tcPr marL="40500" marR="40500" marT="26993" marB="26993" anchor="ctr" horzOverflow="overflow">
                    <a:lnL w="1905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tx1"/>
                        </a:buClr>
                        <a:buSzTx/>
                        <a:buFont typeface="Wingdings" pitchFamily="2" charset="2"/>
                        <a:buNone/>
                        <a:tabLst/>
                        <a:defRPr/>
                      </a:pPr>
                      <a:r>
                        <a:rPr kumimoji="1" lang="ja-JP" altLang="en-US" sz="1100" b="0" i="0" u="none" strike="noStrike" kern="1200" cap="none" normalizeH="0" baseline="0" dirty="0">
                          <a:ln>
                            <a:noFill/>
                          </a:ln>
                          <a:solidFill>
                            <a:schemeClr val="tx1"/>
                          </a:solidFill>
                          <a:effectLst/>
                          <a:latin typeface="Meiryo UI" panose="020B0604030504040204" pitchFamily="50" charset="-128"/>
                          <a:ea typeface="Meiryo UI" panose="020B0604030504040204" pitchFamily="50" charset="-128"/>
                          <a:cs typeface="HGP明朝B"/>
                        </a:rPr>
                        <a:t>継続・進化</a:t>
                      </a:r>
                    </a:p>
                  </a:txBody>
                  <a:tcPr marL="40500" marR="40500" marT="26993" marB="26993" anchor="ctr" horzOverflow="overflow">
                    <a:lnL w="1270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29861">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just" defTabSz="914400" rtl="0" eaLnBrk="1" fontAlgn="base" latinLnBrk="0" hangingPunct="1">
                        <a:lnSpc>
                          <a:spcPct val="100000"/>
                        </a:lnSpc>
                        <a:spcBef>
                          <a:spcPct val="0"/>
                        </a:spcBef>
                        <a:spcAft>
                          <a:spcPct val="0"/>
                        </a:spcAft>
                        <a:buClr>
                          <a:schemeClr val="tx1"/>
                        </a:buClr>
                        <a:buSzTx/>
                        <a:buFont typeface="Wingdings" pitchFamily="2" charset="2"/>
                        <a:buNone/>
                        <a:tabLst/>
                        <a:defRPr/>
                      </a:pPr>
                      <a:r>
                        <a:rPr kumimoji="1" lang="ja-JP" altLang="en-US" sz="1100" b="0" i="0" u="none" strike="noStrike" kern="1200" cap="none" normalizeH="0" baseline="0" dirty="0">
                          <a:ln>
                            <a:noFill/>
                          </a:ln>
                          <a:solidFill>
                            <a:schemeClr val="tx1"/>
                          </a:solidFill>
                          <a:effectLst/>
                          <a:latin typeface="Meiryo UI" panose="020B0604030504040204" pitchFamily="50" charset="-128"/>
                          <a:ea typeface="Meiryo UI" panose="020B0604030504040204" pitchFamily="50" charset="-128"/>
                          <a:cs typeface="HGP明朝B"/>
                        </a:rPr>
                        <a:t>⑤</a:t>
                      </a:r>
                      <a:r>
                        <a:rPr kumimoji="1" lang="ja-JP" altLang="ja-JP" sz="1100" b="0" i="0" u="none" strike="noStrike" kern="1200" cap="none" normalizeH="0" baseline="0" dirty="0">
                          <a:ln>
                            <a:noFill/>
                          </a:ln>
                          <a:solidFill>
                            <a:schemeClr val="tx1"/>
                          </a:solidFill>
                          <a:effectLst/>
                          <a:latin typeface="Meiryo UI" panose="020B0604030504040204" pitchFamily="50" charset="-128"/>
                          <a:ea typeface="Meiryo UI" panose="020B0604030504040204" pitchFamily="50" charset="-128"/>
                          <a:cs typeface="HGP明朝B"/>
                        </a:rPr>
                        <a:t>先進技術情報を学ぶ委員のための学習会</a:t>
                      </a:r>
                      <a:endParaRPr kumimoji="1" lang="ja-JP" altLang="en-US" sz="1100" b="0" i="0" u="none" strike="noStrike" kern="1200" cap="none" normalizeH="0" baseline="0" dirty="0">
                        <a:ln>
                          <a:noFill/>
                        </a:ln>
                        <a:solidFill>
                          <a:schemeClr val="tx1"/>
                        </a:solidFill>
                        <a:effectLst/>
                        <a:latin typeface="Meiryo UI" panose="020B0604030504040204" pitchFamily="50" charset="-128"/>
                        <a:ea typeface="Meiryo UI" panose="020B0604030504040204" pitchFamily="50" charset="-128"/>
                        <a:cs typeface="HGP明朝B"/>
                      </a:endParaRPr>
                    </a:p>
                  </a:txBody>
                  <a:tcPr marL="40500" marR="40500" marT="27000" marB="27000" anchor="ctr" horzOverflow="overflow">
                    <a:lnL w="1905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just" defTabSz="914400" rtl="0" eaLnBrk="1" fontAlgn="base" latinLnBrk="0" hangingPunct="1">
                        <a:lnSpc>
                          <a:spcPct val="100000"/>
                        </a:lnSpc>
                        <a:spcBef>
                          <a:spcPct val="0"/>
                        </a:spcBef>
                        <a:spcAft>
                          <a:spcPct val="0"/>
                        </a:spcAft>
                        <a:buClr>
                          <a:schemeClr val="tx1"/>
                        </a:buClr>
                        <a:buSzTx/>
                        <a:buFont typeface="Wingdings" pitchFamily="2" charset="2"/>
                        <a:buNone/>
                        <a:tabLst/>
                        <a:defRPr/>
                      </a:pPr>
                      <a:r>
                        <a:rPr kumimoji="1" lang="ja-JP" altLang="en-US" sz="1100" b="0" i="0" u="none" strike="noStrike" kern="1200" cap="none" normalizeH="0" baseline="0" dirty="0">
                          <a:ln>
                            <a:noFill/>
                          </a:ln>
                          <a:solidFill>
                            <a:schemeClr val="tx1"/>
                          </a:solidFill>
                          <a:effectLst/>
                          <a:latin typeface="Meiryo UI" panose="020B0604030504040204" pitchFamily="50" charset="-128"/>
                          <a:ea typeface="Meiryo UI" panose="020B0604030504040204" pitchFamily="50" charset="-128"/>
                          <a:cs typeface="HGP明朝B"/>
                        </a:rPr>
                        <a:t>新規</a:t>
                      </a:r>
                    </a:p>
                  </a:txBody>
                  <a:tcPr marL="40500" marR="40500" marT="27000" marB="27000" anchor="ctr" horzOverflow="overflow">
                    <a:lnL w="1270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29861">
                <a:tc>
                  <a:txBody>
                    <a:bodyPr/>
                    <a:lstStyle/>
                    <a:p>
                      <a:pPr marL="0" marR="0" lvl="0" indent="0" algn="just" defTabSz="914400" rtl="0" eaLnBrk="1" fontAlgn="base" latinLnBrk="0" hangingPunct="1">
                        <a:lnSpc>
                          <a:spcPct val="100000"/>
                        </a:lnSpc>
                        <a:spcBef>
                          <a:spcPct val="0"/>
                        </a:spcBef>
                        <a:spcAft>
                          <a:spcPct val="0"/>
                        </a:spcAft>
                        <a:buClr>
                          <a:schemeClr val="tx1"/>
                        </a:buClr>
                        <a:buSzTx/>
                        <a:buFont typeface="Wingdings" pitchFamily="2" charset="2"/>
                        <a:buNone/>
                        <a:tabLst/>
                        <a:defRPr/>
                      </a:pPr>
                      <a:r>
                        <a:rPr kumimoji="1" lang="ja-JP" altLang="en-US" sz="1100" b="0" i="0" u="none" strike="noStrike" kern="1200" cap="none" normalizeH="0" baseline="0" dirty="0">
                          <a:ln>
                            <a:noFill/>
                          </a:ln>
                          <a:solidFill>
                            <a:schemeClr val="tx1"/>
                          </a:solidFill>
                          <a:effectLst/>
                          <a:latin typeface="Meiryo UI" panose="020B0604030504040204" pitchFamily="50" charset="-128"/>
                          <a:ea typeface="Meiryo UI" panose="020B0604030504040204" pitchFamily="50" charset="-128"/>
                          <a:cs typeface="HGP明朝B"/>
                        </a:rPr>
                        <a:t>⑥</a:t>
                      </a:r>
                      <a:r>
                        <a:rPr kumimoji="1" lang="ja-JP" altLang="ja-JP" sz="1100" b="0" i="0" u="none" strike="noStrike" kern="1200" cap="none" normalizeH="0" baseline="0" dirty="0">
                          <a:ln>
                            <a:noFill/>
                          </a:ln>
                          <a:solidFill>
                            <a:schemeClr val="tx1"/>
                          </a:solidFill>
                          <a:effectLst/>
                          <a:latin typeface="Meiryo UI" panose="020B0604030504040204" pitchFamily="50" charset="-128"/>
                          <a:ea typeface="Meiryo UI" panose="020B0604030504040204" pitchFamily="50" charset="-128"/>
                          <a:cs typeface="HGP明朝B"/>
                        </a:rPr>
                        <a:t>先進技術の</a:t>
                      </a:r>
                      <a:r>
                        <a:rPr kumimoji="1" lang="ja-JP" altLang="en-US" sz="1100" b="0" i="0" u="none" strike="noStrike" kern="1200" cap="none" normalizeH="0" baseline="0" dirty="0">
                          <a:ln>
                            <a:noFill/>
                          </a:ln>
                          <a:solidFill>
                            <a:schemeClr val="tx1"/>
                          </a:solidFill>
                          <a:effectLst/>
                          <a:latin typeface="Meiryo UI" panose="020B0604030504040204" pitchFamily="50" charset="-128"/>
                          <a:ea typeface="Meiryo UI" panose="020B0604030504040204" pitchFamily="50" charset="-128"/>
                          <a:cs typeface="HGP明朝B"/>
                        </a:rPr>
                        <a:t>実務</a:t>
                      </a:r>
                      <a:r>
                        <a:rPr kumimoji="1" lang="ja-JP" altLang="ja-JP" sz="1100" b="0" i="0" u="none" strike="noStrike" kern="1200" cap="none" normalizeH="0" baseline="0" dirty="0">
                          <a:ln>
                            <a:noFill/>
                          </a:ln>
                          <a:solidFill>
                            <a:schemeClr val="tx1"/>
                          </a:solidFill>
                          <a:effectLst/>
                          <a:latin typeface="Meiryo UI" panose="020B0604030504040204" pitchFamily="50" charset="-128"/>
                          <a:ea typeface="Meiryo UI" panose="020B0604030504040204" pitchFamily="50" charset="-128"/>
                          <a:cs typeface="HGP明朝B"/>
                        </a:rPr>
                        <a:t>力を高める新技術研修</a:t>
                      </a:r>
                      <a:endParaRPr kumimoji="1" lang="ja-JP" altLang="en-US" sz="1100" b="0" i="0" u="none" strike="noStrike" kern="1200" cap="none" normalizeH="0" baseline="0" dirty="0">
                        <a:ln>
                          <a:noFill/>
                        </a:ln>
                        <a:solidFill>
                          <a:schemeClr val="tx1"/>
                        </a:solidFill>
                        <a:effectLst/>
                        <a:latin typeface="Meiryo UI" panose="020B0604030504040204" pitchFamily="50" charset="-128"/>
                        <a:ea typeface="Meiryo UI" panose="020B0604030504040204" pitchFamily="50" charset="-128"/>
                        <a:cs typeface="HGP明朝B"/>
                      </a:endParaRPr>
                    </a:p>
                  </a:txBody>
                  <a:tcPr marL="40500" marR="40500" marT="27000" marB="27000" anchor="ctr" horzOverflow="overflow">
                    <a:lnL w="1905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905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tx1"/>
                        </a:buClr>
                        <a:buSzTx/>
                        <a:buFont typeface="Wingdings" pitchFamily="2" charset="2"/>
                        <a:buNone/>
                        <a:tabLst/>
                        <a:defRPr/>
                      </a:pPr>
                      <a:r>
                        <a:rPr kumimoji="1" lang="ja-JP" altLang="en-US" sz="1100" b="0" i="0" u="none" strike="noStrike" kern="1200" cap="none" normalizeH="0" baseline="0" dirty="0">
                          <a:ln>
                            <a:noFill/>
                          </a:ln>
                          <a:solidFill>
                            <a:schemeClr val="tx1"/>
                          </a:solidFill>
                          <a:effectLst/>
                          <a:latin typeface="Meiryo UI" panose="020B0604030504040204" pitchFamily="50" charset="-128"/>
                          <a:ea typeface="Meiryo UI" panose="020B0604030504040204" pitchFamily="50" charset="-128"/>
                          <a:cs typeface="HGP明朝B"/>
                        </a:rPr>
                        <a:t>進化</a:t>
                      </a:r>
                    </a:p>
                  </a:txBody>
                  <a:tcPr marL="40500" marR="40500" marT="27000" marB="27000" anchor="ctr" horzOverflow="overflow">
                    <a:lnL w="1270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905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71465271"/>
                  </a:ext>
                </a:extLst>
              </a:tr>
            </a:tbl>
          </a:graphicData>
        </a:graphic>
      </p:graphicFrame>
      <p:sp>
        <p:nvSpPr>
          <p:cNvPr id="19" name="Rectangle 4"/>
          <p:cNvSpPr txBox="1">
            <a:spLocks noChangeArrowheads="1"/>
          </p:cNvSpPr>
          <p:nvPr/>
        </p:nvSpPr>
        <p:spPr bwMode="auto">
          <a:xfrm>
            <a:off x="1276350" y="857250"/>
            <a:ext cx="5572125" cy="342900"/>
          </a:xfrm>
          <a:prstGeom prst="rect">
            <a:avLst/>
          </a:prstGeom>
          <a:noFill/>
          <a:ln>
            <a:miter lim="800000"/>
            <a:headEnd/>
            <a:tailEnd/>
          </a:ln>
        </p:spPr>
        <p:txBody>
          <a:bodyPr lIns="54000" tIns="54000" rIns="0" bIns="0" anchor="ctr"/>
          <a:lstStyle/>
          <a:p>
            <a:pPr>
              <a:defRPr/>
            </a:pPr>
            <a:r>
              <a:rPr lang="en-US" altLang="ja-JP" sz="1800" b="1" dirty="0">
                <a:solidFill>
                  <a:srgbClr val="4D4D4D"/>
                </a:solidFill>
                <a:latin typeface="メイリオ" panose="020B0604030504040204" pitchFamily="50" charset="-128"/>
                <a:ea typeface="メイリオ" panose="020B0604030504040204" pitchFamily="50" charset="-128"/>
                <a:cs typeface="+mj-cs"/>
              </a:rPr>
              <a:t>11-2.</a:t>
            </a:r>
            <a:r>
              <a:rPr lang="ja-JP" altLang="en-US" sz="1800" b="1" dirty="0">
                <a:solidFill>
                  <a:srgbClr val="4D4D4D"/>
                </a:solidFill>
                <a:latin typeface="メイリオ" panose="020B0604030504040204" pitchFamily="50" charset="-128"/>
                <a:ea typeface="メイリオ" panose="020B0604030504040204" pitchFamily="50" charset="-128"/>
                <a:cs typeface="+mj-cs"/>
              </a:rPr>
              <a:t> 人財委員会（</a:t>
            </a:r>
            <a:r>
              <a:rPr lang="ja-JP" altLang="en-US" sz="1800" b="1" dirty="0">
                <a:solidFill>
                  <a:srgbClr val="4D4D4D"/>
                </a:solidFill>
                <a:latin typeface="メイリオ" panose="020B0604030504040204" pitchFamily="50" charset="-128"/>
                <a:ea typeface="メイリオ" panose="020B0604030504040204" pitchFamily="50" charset="-128"/>
              </a:rPr>
              <a:t>育成</a:t>
            </a:r>
            <a:r>
              <a:rPr lang="en-US" altLang="ja-JP" sz="1800" b="1" dirty="0">
                <a:solidFill>
                  <a:srgbClr val="4D4D4D"/>
                </a:solidFill>
                <a:latin typeface="メイリオ" panose="020B0604030504040204" pitchFamily="50" charset="-128"/>
                <a:ea typeface="メイリオ" panose="020B0604030504040204" pitchFamily="50" charset="-128"/>
              </a:rPr>
              <a:t>G</a:t>
            </a:r>
            <a:r>
              <a:rPr lang="ja-JP" altLang="en-US" sz="1800" b="1" dirty="0">
                <a:solidFill>
                  <a:srgbClr val="4D4D4D"/>
                </a:solidFill>
                <a:latin typeface="メイリオ" panose="020B0604030504040204" pitchFamily="50" charset="-128"/>
                <a:ea typeface="メイリオ" panose="020B0604030504040204" pitchFamily="50" charset="-128"/>
                <a:cs typeface="+mj-cs"/>
              </a:rPr>
              <a:t>） の取り組み</a:t>
            </a:r>
            <a:endParaRPr lang="ja-JP" altLang="en-US" sz="1800" b="1" dirty="0">
              <a:solidFill>
                <a:srgbClr val="4D4D4D"/>
              </a:solidFill>
              <a:latin typeface="+mj-lt"/>
              <a:ea typeface="+mj-ea"/>
              <a:cs typeface="+mj-cs"/>
            </a:endParaRPr>
          </a:p>
        </p:txBody>
      </p:sp>
    </p:spTree>
    <p:extLst>
      <p:ext uri="{BB962C8B-B14F-4D97-AF65-F5344CB8AC3E}">
        <p14:creationId xmlns:p14="http://schemas.microsoft.com/office/powerpoint/2010/main" val="24549036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ChangeArrowheads="1"/>
          </p:cNvSpPr>
          <p:nvPr/>
        </p:nvSpPr>
        <p:spPr bwMode="auto">
          <a:xfrm>
            <a:off x="4626006" y="2267872"/>
            <a:ext cx="228600" cy="1361936"/>
          </a:xfrm>
          <a:prstGeom prst="rect">
            <a:avLst/>
          </a:prstGeom>
          <a:solidFill>
            <a:srgbClr val="5F5F5F"/>
          </a:solidFill>
          <a:ln w="19050">
            <a:solidFill>
              <a:srgbClr val="5F5F5F"/>
            </a:solidFill>
            <a:miter lim="800000"/>
            <a:headEnd/>
            <a:tailEnd/>
          </a:ln>
        </p:spPr>
        <p:txBody>
          <a:bodyPr vert="eaVert" lIns="27000" tIns="27000" rIns="27000" bIns="27000" anchor="ctr"/>
          <a:lstStyle>
            <a:lvl1pPr marL="482600" indent="-482600" eaLnBrk="0" hangingPunct="0">
              <a:tabLst>
                <a:tab pos="482600" algn="l"/>
              </a:tabLst>
              <a:defRPr kumimoji="1" sz="2800">
                <a:solidFill>
                  <a:schemeClr val="tx1"/>
                </a:solidFill>
                <a:latin typeface="Times New Roman" pitchFamily="18" charset="0"/>
                <a:ea typeface="ＭＳ Ｐゴシック" pitchFamily="50" charset="-128"/>
              </a:defRPr>
            </a:lvl1pPr>
            <a:lvl2pPr marL="742950" indent="-285750" eaLnBrk="0" hangingPunct="0">
              <a:tabLst>
                <a:tab pos="482600" algn="l"/>
              </a:tabLst>
              <a:defRPr kumimoji="1" sz="2800">
                <a:solidFill>
                  <a:schemeClr val="tx1"/>
                </a:solidFill>
                <a:latin typeface="Times New Roman" pitchFamily="18" charset="0"/>
                <a:ea typeface="ＭＳ Ｐゴシック" pitchFamily="50" charset="-128"/>
              </a:defRPr>
            </a:lvl2pPr>
            <a:lvl3pPr marL="1143000" indent="-228600" eaLnBrk="0" hangingPunct="0">
              <a:tabLst>
                <a:tab pos="482600" algn="l"/>
              </a:tabLst>
              <a:defRPr kumimoji="1" sz="2800">
                <a:solidFill>
                  <a:schemeClr val="tx1"/>
                </a:solidFill>
                <a:latin typeface="Times New Roman" pitchFamily="18" charset="0"/>
                <a:ea typeface="ＭＳ Ｐゴシック" pitchFamily="50" charset="-128"/>
              </a:defRPr>
            </a:lvl3pPr>
            <a:lvl4pPr marL="1600200" indent="-228600" eaLnBrk="0" hangingPunct="0">
              <a:tabLst>
                <a:tab pos="482600" algn="l"/>
              </a:tabLst>
              <a:defRPr kumimoji="1" sz="2800">
                <a:solidFill>
                  <a:schemeClr val="tx1"/>
                </a:solidFill>
                <a:latin typeface="Times New Roman" pitchFamily="18" charset="0"/>
                <a:ea typeface="ＭＳ Ｐゴシック" pitchFamily="50" charset="-128"/>
              </a:defRPr>
            </a:lvl4pPr>
            <a:lvl5pPr marL="2057400" indent="-228600" eaLnBrk="0" hangingPunct="0">
              <a:tabLst>
                <a:tab pos="482600" algn="l"/>
              </a:tabLst>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9pPr>
          </a:lstStyle>
          <a:p>
            <a:pPr algn="ctr" eaLnBrk="1" hangingPunct="1">
              <a:spcAft>
                <a:spcPct val="50000"/>
              </a:spcAft>
              <a:buClr>
                <a:schemeClr val="tx1"/>
              </a:buClr>
              <a:buFont typeface="Wingdings" pitchFamily="2" charset="2"/>
              <a:buNone/>
            </a:pPr>
            <a:r>
              <a:rPr lang="ja-JP" altLang="en-US" sz="105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目指す姿</a:t>
            </a:r>
          </a:p>
        </p:txBody>
      </p:sp>
      <p:sp>
        <p:nvSpPr>
          <p:cNvPr id="19461" name="Rectangle 7"/>
          <p:cNvSpPr>
            <a:spLocks noChangeArrowheads="1"/>
          </p:cNvSpPr>
          <p:nvPr/>
        </p:nvSpPr>
        <p:spPr bwMode="auto">
          <a:xfrm>
            <a:off x="1438275" y="2267872"/>
            <a:ext cx="228600" cy="1361936"/>
          </a:xfrm>
          <a:prstGeom prst="rect">
            <a:avLst/>
          </a:prstGeom>
          <a:solidFill>
            <a:srgbClr val="5F5F5F"/>
          </a:solidFill>
          <a:ln w="19050">
            <a:solidFill>
              <a:srgbClr val="5F5F5F"/>
            </a:solidFill>
            <a:miter lim="800000"/>
            <a:headEnd/>
            <a:tailEnd/>
          </a:ln>
        </p:spPr>
        <p:txBody>
          <a:bodyPr vert="eaVert" lIns="27000" tIns="27000" rIns="27000" bIns="27000" anchor="ctr"/>
          <a:lstStyle>
            <a:lvl1pPr marL="482600" indent="-482600" eaLnBrk="0" hangingPunct="0">
              <a:tabLst>
                <a:tab pos="482600" algn="l"/>
              </a:tabLst>
              <a:defRPr kumimoji="1" sz="2800">
                <a:solidFill>
                  <a:schemeClr val="tx1"/>
                </a:solidFill>
                <a:latin typeface="Times New Roman" pitchFamily="18" charset="0"/>
                <a:ea typeface="ＭＳ Ｐゴシック" pitchFamily="50" charset="-128"/>
              </a:defRPr>
            </a:lvl1pPr>
            <a:lvl2pPr marL="742950" indent="-285750" eaLnBrk="0" hangingPunct="0">
              <a:tabLst>
                <a:tab pos="482600" algn="l"/>
              </a:tabLst>
              <a:defRPr kumimoji="1" sz="2800">
                <a:solidFill>
                  <a:schemeClr val="tx1"/>
                </a:solidFill>
                <a:latin typeface="Times New Roman" pitchFamily="18" charset="0"/>
                <a:ea typeface="ＭＳ Ｐゴシック" pitchFamily="50" charset="-128"/>
              </a:defRPr>
            </a:lvl2pPr>
            <a:lvl3pPr marL="1143000" indent="-228600" eaLnBrk="0" hangingPunct="0">
              <a:tabLst>
                <a:tab pos="482600" algn="l"/>
              </a:tabLst>
              <a:defRPr kumimoji="1" sz="2800">
                <a:solidFill>
                  <a:schemeClr val="tx1"/>
                </a:solidFill>
                <a:latin typeface="Times New Roman" pitchFamily="18" charset="0"/>
                <a:ea typeface="ＭＳ Ｐゴシック" pitchFamily="50" charset="-128"/>
              </a:defRPr>
            </a:lvl3pPr>
            <a:lvl4pPr marL="1600200" indent="-228600" eaLnBrk="0" hangingPunct="0">
              <a:tabLst>
                <a:tab pos="482600" algn="l"/>
              </a:tabLst>
              <a:defRPr kumimoji="1" sz="2800">
                <a:solidFill>
                  <a:schemeClr val="tx1"/>
                </a:solidFill>
                <a:latin typeface="Times New Roman" pitchFamily="18" charset="0"/>
                <a:ea typeface="ＭＳ Ｐゴシック" pitchFamily="50" charset="-128"/>
              </a:defRPr>
            </a:lvl4pPr>
            <a:lvl5pPr marL="2057400" indent="-228600" eaLnBrk="0" hangingPunct="0">
              <a:tabLst>
                <a:tab pos="482600" algn="l"/>
              </a:tabLst>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9pPr>
          </a:lstStyle>
          <a:p>
            <a:pPr algn="ctr" eaLnBrk="1" hangingPunct="1">
              <a:spcAft>
                <a:spcPct val="50000"/>
              </a:spcAft>
              <a:buClr>
                <a:schemeClr val="tx1"/>
              </a:buClr>
              <a:buFont typeface="Wingdings" pitchFamily="2" charset="2"/>
              <a:buNone/>
            </a:pPr>
            <a:r>
              <a:rPr lang="ja-JP" altLang="en-US" sz="105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現 状</a:t>
            </a:r>
          </a:p>
        </p:txBody>
      </p:sp>
      <p:sp>
        <p:nvSpPr>
          <p:cNvPr id="19462" name="Rectangle 9"/>
          <p:cNvSpPr>
            <a:spLocks noChangeArrowheads="1"/>
          </p:cNvSpPr>
          <p:nvPr/>
        </p:nvSpPr>
        <p:spPr bwMode="auto">
          <a:xfrm>
            <a:off x="1666875" y="1328455"/>
            <a:ext cx="6076950" cy="866552"/>
          </a:xfrm>
          <a:prstGeom prst="rect">
            <a:avLst/>
          </a:prstGeom>
          <a:solidFill>
            <a:srgbClr val="DDF4FF"/>
          </a:solidFill>
          <a:ln w="19050">
            <a:solidFill>
              <a:srgbClr val="5F5F5F"/>
            </a:solidFill>
            <a:miter lim="800000"/>
            <a:headEnd/>
            <a:tailEnd/>
          </a:ln>
        </p:spPr>
        <p:txBody>
          <a:bodyPr lIns="27000" tIns="0" rIns="27000" bIns="0" anchor="ctr"/>
          <a:lstStyle>
            <a:lvl1pPr marL="284163" indent="-284163"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algn="just" eaLnBrk="1" hangingPunct="1">
              <a:buClr>
                <a:schemeClr val="tx1"/>
              </a:buClr>
              <a:buFont typeface="Wingdings" pitchFamily="2" charset="2"/>
              <a:buNone/>
            </a:pPr>
            <a:endParaRPr lang="ja-JP" altLang="ja-JP" sz="1125" b="1" dirty="0">
              <a:latin typeface="HGP明朝E" panose="02020900000000000000" pitchFamily="18" charset="-128"/>
              <a:ea typeface="HGP明朝E" panose="02020900000000000000" pitchFamily="18" charset="-128"/>
            </a:endParaRPr>
          </a:p>
        </p:txBody>
      </p:sp>
      <p:sp>
        <p:nvSpPr>
          <p:cNvPr id="19463" name="Rectangle 10"/>
          <p:cNvSpPr>
            <a:spLocks noChangeArrowheads="1"/>
          </p:cNvSpPr>
          <p:nvPr/>
        </p:nvSpPr>
        <p:spPr bwMode="auto">
          <a:xfrm>
            <a:off x="1438275" y="1328742"/>
            <a:ext cx="228600" cy="864794"/>
          </a:xfrm>
          <a:prstGeom prst="rect">
            <a:avLst/>
          </a:prstGeom>
          <a:solidFill>
            <a:srgbClr val="5F5F5F"/>
          </a:solidFill>
          <a:ln w="19050">
            <a:solidFill>
              <a:srgbClr val="5F5F5F"/>
            </a:solidFill>
            <a:miter lim="800000"/>
            <a:headEnd/>
            <a:tailEnd/>
          </a:ln>
        </p:spPr>
        <p:txBody>
          <a:bodyPr vert="eaVert" lIns="27000" tIns="27000" rIns="27000" bIns="27000" anchor="ctr"/>
          <a:lstStyle>
            <a:lvl1pPr marL="482600" indent="-482600" eaLnBrk="0" hangingPunct="0">
              <a:tabLst>
                <a:tab pos="482600" algn="l"/>
              </a:tabLst>
              <a:defRPr kumimoji="1" sz="2800">
                <a:solidFill>
                  <a:schemeClr val="tx1"/>
                </a:solidFill>
                <a:latin typeface="Times New Roman" pitchFamily="18" charset="0"/>
                <a:ea typeface="ＭＳ Ｐゴシック" pitchFamily="50" charset="-128"/>
              </a:defRPr>
            </a:lvl1pPr>
            <a:lvl2pPr marL="742950" indent="-285750" eaLnBrk="0" hangingPunct="0">
              <a:tabLst>
                <a:tab pos="482600" algn="l"/>
              </a:tabLst>
              <a:defRPr kumimoji="1" sz="2800">
                <a:solidFill>
                  <a:schemeClr val="tx1"/>
                </a:solidFill>
                <a:latin typeface="Times New Roman" pitchFamily="18" charset="0"/>
                <a:ea typeface="ＭＳ Ｐゴシック" pitchFamily="50" charset="-128"/>
              </a:defRPr>
            </a:lvl2pPr>
            <a:lvl3pPr marL="1143000" indent="-228600" eaLnBrk="0" hangingPunct="0">
              <a:tabLst>
                <a:tab pos="482600" algn="l"/>
              </a:tabLst>
              <a:defRPr kumimoji="1" sz="2800">
                <a:solidFill>
                  <a:schemeClr val="tx1"/>
                </a:solidFill>
                <a:latin typeface="Times New Roman" pitchFamily="18" charset="0"/>
                <a:ea typeface="ＭＳ Ｐゴシック" pitchFamily="50" charset="-128"/>
              </a:defRPr>
            </a:lvl3pPr>
            <a:lvl4pPr marL="1600200" indent="-228600" eaLnBrk="0" hangingPunct="0">
              <a:tabLst>
                <a:tab pos="482600" algn="l"/>
              </a:tabLst>
              <a:defRPr kumimoji="1" sz="2800">
                <a:solidFill>
                  <a:schemeClr val="tx1"/>
                </a:solidFill>
                <a:latin typeface="Times New Roman" pitchFamily="18" charset="0"/>
                <a:ea typeface="ＭＳ Ｐゴシック" pitchFamily="50" charset="-128"/>
              </a:defRPr>
            </a:lvl4pPr>
            <a:lvl5pPr marL="2057400" indent="-228600" eaLnBrk="0" hangingPunct="0">
              <a:tabLst>
                <a:tab pos="482600" algn="l"/>
              </a:tabLst>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9pPr>
          </a:lstStyle>
          <a:p>
            <a:pPr algn="ctr" eaLnBrk="1" hangingPunct="1">
              <a:spcAft>
                <a:spcPct val="50000"/>
              </a:spcAft>
              <a:buClr>
                <a:schemeClr val="tx1"/>
              </a:buClr>
              <a:buFont typeface="Wingdings" pitchFamily="2" charset="2"/>
              <a:buNone/>
            </a:pPr>
            <a:r>
              <a:rPr lang="ja-JP" altLang="en-US" sz="105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主要テーマ</a:t>
            </a:r>
          </a:p>
        </p:txBody>
      </p:sp>
      <p:sp>
        <p:nvSpPr>
          <p:cNvPr id="19464" name="Rectangle 12"/>
          <p:cNvSpPr>
            <a:spLocks noChangeArrowheads="1"/>
          </p:cNvSpPr>
          <p:nvPr/>
        </p:nvSpPr>
        <p:spPr bwMode="auto">
          <a:xfrm>
            <a:off x="1666875" y="2267872"/>
            <a:ext cx="2889000" cy="1361936"/>
          </a:xfrm>
          <a:prstGeom prst="rect">
            <a:avLst/>
          </a:prstGeom>
          <a:noFill/>
          <a:ln w="19050">
            <a:solidFill>
              <a:srgbClr val="5F5F5F"/>
            </a:solidFill>
            <a:miter lim="800000"/>
            <a:headEnd/>
            <a:tailEnd/>
          </a:ln>
          <a:extLst>
            <a:ext uri="{909E8E84-426E-40DD-AFC4-6F175D3DCCD1}">
              <a14:hiddenFill xmlns:a14="http://schemas.microsoft.com/office/drawing/2010/main">
                <a:solidFill>
                  <a:srgbClr val="FFFFFF"/>
                </a:solidFill>
              </a14:hiddenFill>
            </a:ext>
          </a:extLst>
        </p:spPr>
        <p:txBody>
          <a:bodyPr lIns="27000" tIns="27000" rIns="27000" bIns="27000"/>
          <a:lstStyle>
            <a:lvl1pPr marL="190500" indent="-190500"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marL="414338" lvl="1" indent="0" algn="just">
              <a:lnSpc>
                <a:spcPts val="975"/>
              </a:lnSpc>
              <a:spcAft>
                <a:spcPts val="300"/>
              </a:spcAft>
              <a:buClr>
                <a:schemeClr val="tx1"/>
              </a:buClr>
            </a:pPr>
            <a:r>
              <a:rPr lang="ja-JP" altLang="en-US" sz="900">
                <a:solidFill>
                  <a:srgbClr val="1C1C1C"/>
                </a:solidFill>
                <a:latin typeface="Meiryo UI" panose="020B0604030504040204" pitchFamily="50" charset="-128"/>
                <a:ea typeface="Meiryo UI" panose="020B0604030504040204" pitchFamily="50" charset="-128"/>
              </a:rPr>
              <a:t>過去との変化</a:t>
            </a:r>
            <a:endParaRPr lang="en-US" altLang="ja-JP" sz="900" dirty="0">
              <a:solidFill>
                <a:srgbClr val="1C1C1C"/>
              </a:solidFill>
              <a:latin typeface="Meiryo UI" panose="020B0604030504040204" pitchFamily="50" charset="-128"/>
              <a:ea typeface="Meiryo UI" panose="020B0604030504040204" pitchFamily="50" charset="-128"/>
            </a:endParaRPr>
          </a:p>
          <a:p>
            <a:pPr algn="just">
              <a:lnSpc>
                <a:spcPts val="975"/>
              </a:lnSpc>
              <a:spcAft>
                <a:spcPts val="300"/>
              </a:spcAft>
              <a:buClr>
                <a:schemeClr val="tx1"/>
              </a:buClr>
              <a:buFont typeface="Wingdings" pitchFamily="2" charset="2"/>
              <a:buChar char="l"/>
            </a:pPr>
            <a:r>
              <a:rPr lang="en" altLang="ja-JP" sz="900" dirty="0">
                <a:solidFill>
                  <a:srgbClr val="1C1C1C"/>
                </a:solidFill>
                <a:latin typeface="Meiryo UI" panose="020B0604030504040204" pitchFamily="50" charset="-128"/>
                <a:ea typeface="Meiryo UI" panose="020B0604030504040204" pitchFamily="50" charset="-128"/>
              </a:rPr>
              <a:t>IT</a:t>
            </a:r>
            <a:r>
              <a:rPr lang="ja-JP" altLang="en-US" sz="900">
                <a:solidFill>
                  <a:srgbClr val="1C1C1C"/>
                </a:solidFill>
                <a:latin typeface="Meiryo UI" panose="020B0604030504040204" pitchFamily="50" charset="-128"/>
                <a:ea typeface="Meiryo UI" panose="020B0604030504040204" pitchFamily="50" charset="-128"/>
              </a:rPr>
              <a:t>エンジニアを目指す学生の増加　</a:t>
            </a:r>
            <a:r>
              <a:rPr lang="ja-JP" altLang="en-US" sz="600">
                <a:solidFill>
                  <a:srgbClr val="1C1C1C"/>
                </a:solidFill>
                <a:latin typeface="Meiryo UI" panose="020B0604030504040204" pitchFamily="50" charset="-128"/>
                <a:ea typeface="Meiryo UI" panose="020B0604030504040204" pitchFamily="50" charset="-128"/>
              </a:rPr>
              <a:t>宮城・仙台</a:t>
            </a:r>
            <a:endParaRPr lang="en-US" altLang="ja-JP" sz="600" dirty="0">
              <a:solidFill>
                <a:srgbClr val="1C1C1C"/>
              </a:solidFill>
              <a:latin typeface="Meiryo UI" panose="020B0604030504040204" pitchFamily="50" charset="-128"/>
              <a:ea typeface="Meiryo UI" panose="020B0604030504040204" pitchFamily="50" charset="-128"/>
            </a:endParaRPr>
          </a:p>
          <a:p>
            <a:pPr algn="just">
              <a:lnSpc>
                <a:spcPts val="975"/>
              </a:lnSpc>
              <a:spcAft>
                <a:spcPts val="300"/>
              </a:spcAft>
              <a:buClr>
                <a:schemeClr val="tx1"/>
              </a:buClr>
              <a:buFont typeface="Wingdings" pitchFamily="2" charset="2"/>
              <a:buChar char="l"/>
            </a:pPr>
            <a:r>
              <a:rPr lang="ja-JP" altLang="en-US" sz="900">
                <a:solidFill>
                  <a:srgbClr val="1C1C1C"/>
                </a:solidFill>
                <a:latin typeface="Meiryo UI" panose="020B0604030504040204" pitchFamily="50" charset="-128"/>
                <a:ea typeface="Meiryo UI" panose="020B0604030504040204" pitchFamily="50" charset="-128"/>
              </a:rPr>
              <a:t>コロナ禍を経た採用環境の変化</a:t>
            </a:r>
            <a:r>
              <a:rPr lang="ja-JP" altLang="en-US" sz="600">
                <a:solidFill>
                  <a:srgbClr val="1C1C1C"/>
                </a:solidFill>
                <a:latin typeface="Meiryo UI" panose="020B0604030504040204" pitchFamily="50" charset="-128"/>
                <a:ea typeface="Meiryo UI" panose="020B0604030504040204" pitchFamily="50" charset="-128"/>
              </a:rPr>
              <a:t>　宮城・仙台</a:t>
            </a:r>
            <a:endParaRPr lang="en-US" altLang="ja-JP" sz="600" dirty="0">
              <a:solidFill>
                <a:srgbClr val="1C1C1C"/>
              </a:solidFill>
              <a:latin typeface="Meiryo UI" panose="020B0604030504040204" pitchFamily="50" charset="-128"/>
              <a:ea typeface="Meiryo UI" panose="020B0604030504040204" pitchFamily="50" charset="-128"/>
            </a:endParaRPr>
          </a:p>
          <a:p>
            <a:pPr algn="just">
              <a:lnSpc>
                <a:spcPts val="975"/>
              </a:lnSpc>
              <a:spcAft>
                <a:spcPts val="300"/>
              </a:spcAft>
              <a:buClr>
                <a:schemeClr val="tx1"/>
              </a:buClr>
              <a:buFont typeface="Wingdings" pitchFamily="2" charset="2"/>
              <a:buChar char="l"/>
            </a:pPr>
            <a:r>
              <a:rPr lang="en" altLang="ja-JP" sz="900" dirty="0">
                <a:solidFill>
                  <a:srgbClr val="1C1C1C"/>
                </a:solidFill>
                <a:latin typeface="Meiryo UI" panose="020B0604030504040204" pitchFamily="50" charset="-128"/>
                <a:ea typeface="Meiryo UI" panose="020B0604030504040204" pitchFamily="50" charset="-128"/>
              </a:rPr>
              <a:t>UIJ</a:t>
            </a:r>
            <a:r>
              <a:rPr lang="ja-JP" altLang="en-US" sz="900">
                <a:solidFill>
                  <a:srgbClr val="1C1C1C"/>
                </a:solidFill>
                <a:latin typeface="Meiryo UI" panose="020B0604030504040204" pitchFamily="50" charset="-128"/>
                <a:ea typeface="Meiryo UI" panose="020B0604030504040204" pitchFamily="50" charset="-128"/>
              </a:rPr>
              <a:t>ターンに関するニーズの増加</a:t>
            </a:r>
            <a:r>
              <a:rPr lang="ja-JP" altLang="en-US" sz="600">
                <a:solidFill>
                  <a:srgbClr val="1C1C1C"/>
                </a:solidFill>
                <a:latin typeface="Meiryo UI" panose="020B0604030504040204" pitchFamily="50" charset="-128"/>
                <a:ea typeface="Meiryo UI" panose="020B0604030504040204" pitchFamily="50" charset="-128"/>
              </a:rPr>
              <a:t>　宮城・仙台</a:t>
            </a:r>
            <a:endParaRPr lang="en-US" altLang="ja-JP" sz="600" dirty="0">
              <a:solidFill>
                <a:srgbClr val="1C1C1C"/>
              </a:solidFill>
              <a:latin typeface="Meiryo UI" panose="020B0604030504040204" pitchFamily="50" charset="-128"/>
              <a:ea typeface="Meiryo UI" panose="020B0604030504040204" pitchFamily="50" charset="-128"/>
            </a:endParaRPr>
          </a:p>
          <a:p>
            <a:pPr marL="414338" lvl="1" indent="0" algn="just">
              <a:lnSpc>
                <a:spcPts val="975"/>
              </a:lnSpc>
              <a:spcAft>
                <a:spcPts val="300"/>
              </a:spcAft>
              <a:buClr>
                <a:schemeClr val="tx1"/>
              </a:buClr>
            </a:pPr>
            <a:r>
              <a:rPr lang="ja-JP" altLang="en-US" sz="900">
                <a:solidFill>
                  <a:srgbClr val="1C1C1C"/>
                </a:solidFill>
                <a:latin typeface="Meiryo UI" panose="020B0604030504040204" pitchFamily="50" charset="-128"/>
                <a:ea typeface="Meiryo UI" panose="020B0604030504040204" pitchFamily="50" charset="-128"/>
              </a:rPr>
              <a:t>課題</a:t>
            </a:r>
            <a:endParaRPr lang="en-US" altLang="ja-JP" sz="900" dirty="0">
              <a:solidFill>
                <a:srgbClr val="1C1C1C"/>
              </a:solidFill>
              <a:latin typeface="Meiryo UI" panose="020B0604030504040204" pitchFamily="50" charset="-128"/>
              <a:ea typeface="Meiryo UI" panose="020B0604030504040204" pitchFamily="50" charset="-128"/>
            </a:endParaRPr>
          </a:p>
          <a:p>
            <a:pPr algn="just">
              <a:lnSpc>
                <a:spcPts val="975"/>
              </a:lnSpc>
              <a:spcAft>
                <a:spcPts val="300"/>
              </a:spcAft>
              <a:buClr>
                <a:schemeClr val="tx1"/>
              </a:buClr>
              <a:buFont typeface="Wingdings" pitchFamily="2" charset="2"/>
              <a:buChar char="l"/>
            </a:pPr>
            <a:r>
              <a:rPr lang="ja-JP" altLang="en-US" sz="900">
                <a:solidFill>
                  <a:srgbClr val="1C1C1C"/>
                </a:solidFill>
                <a:latin typeface="Meiryo UI" panose="020B0604030504040204" pitchFamily="50" charset="-128"/>
                <a:ea typeface="Meiryo UI" panose="020B0604030504040204" pitchFamily="50" charset="-128"/>
              </a:rPr>
              <a:t>就職時における地元学生の県外流出</a:t>
            </a:r>
            <a:r>
              <a:rPr lang="ja-JP" altLang="en-US" sz="600">
                <a:solidFill>
                  <a:srgbClr val="1C1C1C"/>
                </a:solidFill>
                <a:latin typeface="Meiryo UI" panose="020B0604030504040204" pitchFamily="50" charset="-128"/>
                <a:ea typeface="Meiryo UI" panose="020B0604030504040204" pitchFamily="50" charset="-128"/>
              </a:rPr>
              <a:t>　宮城・仙台</a:t>
            </a:r>
            <a:endParaRPr lang="en-US" altLang="ja-JP" sz="600" dirty="0">
              <a:solidFill>
                <a:srgbClr val="1C1C1C"/>
              </a:solidFill>
              <a:latin typeface="Meiryo UI" panose="020B0604030504040204" pitchFamily="50" charset="-128"/>
              <a:ea typeface="Meiryo UI" panose="020B0604030504040204" pitchFamily="50" charset="-128"/>
            </a:endParaRPr>
          </a:p>
          <a:p>
            <a:pPr algn="just">
              <a:lnSpc>
                <a:spcPts val="975"/>
              </a:lnSpc>
              <a:spcAft>
                <a:spcPts val="300"/>
              </a:spcAft>
              <a:buClr>
                <a:schemeClr val="tx1"/>
              </a:buClr>
              <a:buFont typeface="Wingdings" pitchFamily="2" charset="2"/>
              <a:buChar char="l"/>
            </a:pPr>
            <a:r>
              <a:rPr lang="ja-JP" altLang="en-US" sz="900">
                <a:solidFill>
                  <a:srgbClr val="1C1C1C"/>
                </a:solidFill>
                <a:latin typeface="Meiryo UI" panose="020B0604030504040204" pitchFamily="50" charset="-128"/>
                <a:ea typeface="Meiryo UI" panose="020B0604030504040204" pitchFamily="50" charset="-128"/>
              </a:rPr>
              <a:t>他地域も含めた人材獲得の競争の激化</a:t>
            </a:r>
            <a:r>
              <a:rPr lang="ja-JP" altLang="en-US" sz="600">
                <a:solidFill>
                  <a:srgbClr val="1C1C1C"/>
                </a:solidFill>
                <a:latin typeface="Meiryo UI" panose="020B0604030504040204" pitchFamily="50" charset="-128"/>
                <a:ea typeface="Meiryo UI" panose="020B0604030504040204" pitchFamily="50" charset="-128"/>
              </a:rPr>
              <a:t>　宮城・仙台</a:t>
            </a:r>
            <a:endParaRPr lang="en-US" altLang="ja-JP" sz="600" dirty="0">
              <a:solidFill>
                <a:srgbClr val="1C1C1C"/>
              </a:solidFill>
              <a:latin typeface="Meiryo UI" panose="020B0604030504040204" pitchFamily="50" charset="-128"/>
              <a:ea typeface="Meiryo UI" panose="020B0604030504040204" pitchFamily="50" charset="-128"/>
            </a:endParaRPr>
          </a:p>
          <a:p>
            <a:pPr algn="just">
              <a:lnSpc>
                <a:spcPts val="975"/>
              </a:lnSpc>
              <a:spcAft>
                <a:spcPts val="300"/>
              </a:spcAft>
              <a:buClr>
                <a:schemeClr val="tx1"/>
              </a:buClr>
              <a:buFont typeface="Wingdings" pitchFamily="2" charset="2"/>
              <a:buChar char="l"/>
            </a:pPr>
            <a:r>
              <a:rPr lang="ja-JP" altLang="en-US" sz="900">
                <a:solidFill>
                  <a:srgbClr val="1C1C1C"/>
                </a:solidFill>
                <a:latin typeface="Meiryo UI" panose="020B0604030504040204" pitchFamily="50" charset="-128"/>
                <a:ea typeface="Meiryo UI" panose="020B0604030504040204" pitchFamily="50" charset="-128"/>
              </a:rPr>
              <a:t>多くの会員企業における採用力向上の停滞</a:t>
            </a:r>
            <a:r>
              <a:rPr lang="ja-JP" altLang="en-US" sz="600">
                <a:solidFill>
                  <a:srgbClr val="1C1C1C"/>
                </a:solidFill>
                <a:latin typeface="Meiryo UI" panose="020B0604030504040204" pitchFamily="50" charset="-128"/>
                <a:ea typeface="Meiryo UI" panose="020B0604030504040204" pitchFamily="50" charset="-128"/>
              </a:rPr>
              <a:t>　</a:t>
            </a:r>
            <a:r>
              <a:rPr lang="en-US" altLang="ja-JP" sz="600" dirty="0">
                <a:solidFill>
                  <a:srgbClr val="1C1C1C"/>
                </a:solidFill>
                <a:latin typeface="Meiryo UI" panose="020B0604030504040204" pitchFamily="50" charset="-128"/>
                <a:ea typeface="Meiryo UI" panose="020B0604030504040204" pitchFamily="50" charset="-128"/>
              </a:rPr>
              <a:t>MISA</a:t>
            </a:r>
          </a:p>
          <a:p>
            <a:pPr algn="just">
              <a:lnSpc>
                <a:spcPts val="975"/>
              </a:lnSpc>
              <a:spcAft>
                <a:spcPts val="300"/>
              </a:spcAft>
              <a:buClr>
                <a:schemeClr val="tx1"/>
              </a:buClr>
              <a:buFont typeface="Wingdings" pitchFamily="2" charset="2"/>
              <a:buChar char="l"/>
            </a:pPr>
            <a:endParaRPr lang="en-US" altLang="ja-JP" sz="900" dirty="0">
              <a:solidFill>
                <a:srgbClr val="1C1C1C"/>
              </a:solidFill>
              <a:latin typeface="Meiryo UI" panose="020B0604030504040204" pitchFamily="50" charset="-128"/>
              <a:ea typeface="Meiryo UI" panose="020B0604030504040204" pitchFamily="50" charset="-128"/>
            </a:endParaRPr>
          </a:p>
        </p:txBody>
      </p:sp>
      <p:sp>
        <p:nvSpPr>
          <p:cNvPr id="19465" name="Rectangle 13"/>
          <p:cNvSpPr>
            <a:spLocks noChangeArrowheads="1"/>
          </p:cNvSpPr>
          <p:nvPr/>
        </p:nvSpPr>
        <p:spPr bwMode="auto">
          <a:xfrm>
            <a:off x="4854606" y="2267872"/>
            <a:ext cx="2889000" cy="1361936"/>
          </a:xfrm>
          <a:prstGeom prst="rect">
            <a:avLst/>
          </a:prstGeom>
          <a:noFill/>
          <a:ln w="19050">
            <a:solidFill>
              <a:srgbClr val="5F5F5F"/>
            </a:solidFill>
            <a:miter lim="800000"/>
            <a:headEnd/>
            <a:tailEnd/>
          </a:ln>
          <a:extLst>
            <a:ext uri="{909E8E84-426E-40DD-AFC4-6F175D3DCCD1}">
              <a14:hiddenFill xmlns:a14="http://schemas.microsoft.com/office/drawing/2010/main">
                <a:solidFill>
                  <a:srgbClr val="FFFFFF"/>
                </a:solidFill>
              </a14:hiddenFill>
            </a:ext>
          </a:extLst>
        </p:spPr>
        <p:txBody>
          <a:bodyPr lIns="27000" tIns="27000" rIns="27000" bIns="27000" anchor="ctr"/>
          <a:lstStyle>
            <a:lvl1pPr marL="190500" indent="-190500"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algn="just" eaLnBrk="1" hangingPunct="1">
              <a:lnSpc>
                <a:spcPts val="975"/>
              </a:lnSpc>
              <a:spcAft>
                <a:spcPts val="300"/>
              </a:spcAft>
              <a:buClr>
                <a:schemeClr val="tx1"/>
              </a:buClr>
              <a:buFont typeface="Wingdings" pitchFamily="2" charset="2"/>
              <a:buChar char="l"/>
            </a:pPr>
            <a:r>
              <a:rPr lang="en-US" altLang="ja-JP" sz="900" dirty="0">
                <a:solidFill>
                  <a:srgbClr val="1C1C1C"/>
                </a:solidFill>
                <a:latin typeface="Meiryo UI" panose="020B0604030504040204" pitchFamily="50" charset="-128"/>
                <a:ea typeface="Meiryo UI" panose="020B0604030504040204" pitchFamily="50" charset="-128"/>
              </a:rPr>
              <a:t>MISA</a:t>
            </a:r>
            <a:r>
              <a:rPr lang="ja-JP" altLang="en-US" sz="900">
                <a:solidFill>
                  <a:srgbClr val="1C1C1C"/>
                </a:solidFill>
                <a:latin typeface="Meiryo UI" panose="020B0604030504040204" pitchFamily="50" charset="-128"/>
                <a:ea typeface="Meiryo UI" panose="020B0604030504040204" pitchFamily="50" charset="-128"/>
              </a:rPr>
              <a:t>がより認知されることによる会員企業の採用力向上</a:t>
            </a:r>
            <a:endParaRPr lang="en-US" altLang="ja-JP" sz="900" dirty="0">
              <a:solidFill>
                <a:srgbClr val="1C1C1C"/>
              </a:solidFill>
              <a:latin typeface="Meiryo UI" panose="020B0604030504040204" pitchFamily="50" charset="-128"/>
              <a:ea typeface="Meiryo UI" panose="020B0604030504040204" pitchFamily="50" charset="-128"/>
            </a:endParaRPr>
          </a:p>
          <a:p>
            <a:pPr algn="just" eaLnBrk="1" hangingPunct="1">
              <a:lnSpc>
                <a:spcPts val="975"/>
              </a:lnSpc>
              <a:spcAft>
                <a:spcPts val="300"/>
              </a:spcAft>
              <a:buClr>
                <a:schemeClr val="tx1"/>
              </a:buClr>
              <a:buFont typeface="Wingdings" pitchFamily="2" charset="2"/>
              <a:buChar char="l"/>
            </a:pPr>
            <a:r>
              <a:rPr lang="ja-JP" altLang="en-US" sz="900">
                <a:solidFill>
                  <a:srgbClr val="1C1C1C"/>
                </a:solidFill>
                <a:latin typeface="Meiryo UI" panose="020B0604030504040204" pitchFamily="50" charset="-128"/>
                <a:ea typeface="Meiryo UI" panose="020B0604030504040204" pitchFamily="50" charset="-128"/>
              </a:rPr>
              <a:t>教育機関、自治体等との連携による相乗効果</a:t>
            </a:r>
            <a:endParaRPr lang="en-US" altLang="ja-JP" sz="900" dirty="0">
              <a:solidFill>
                <a:srgbClr val="1C1C1C"/>
              </a:solidFill>
              <a:latin typeface="Meiryo UI" panose="020B0604030504040204" pitchFamily="50" charset="-128"/>
              <a:ea typeface="Meiryo UI" panose="020B0604030504040204" pitchFamily="50" charset="-128"/>
            </a:endParaRPr>
          </a:p>
          <a:p>
            <a:pPr algn="just" eaLnBrk="1" hangingPunct="1">
              <a:lnSpc>
                <a:spcPts val="975"/>
              </a:lnSpc>
              <a:spcAft>
                <a:spcPts val="300"/>
              </a:spcAft>
              <a:buClr>
                <a:schemeClr val="tx1"/>
              </a:buClr>
              <a:buFont typeface="Wingdings" pitchFamily="2" charset="2"/>
              <a:buChar char="l"/>
            </a:pPr>
            <a:r>
              <a:rPr lang="ja-JP" altLang="en-US" sz="900">
                <a:solidFill>
                  <a:srgbClr val="1C1C1C"/>
                </a:solidFill>
                <a:latin typeface="Meiryo UI" panose="020B0604030504040204" pitchFamily="50" charset="-128"/>
                <a:ea typeface="Meiryo UI" panose="020B0604030504040204" pitchFamily="50" charset="-128"/>
              </a:rPr>
              <a:t>会員企業同士の連携による採用スキル・ノウハウの共有</a:t>
            </a:r>
            <a:endParaRPr lang="ja-JP" altLang="en-US" sz="900" dirty="0">
              <a:solidFill>
                <a:srgbClr val="1C1C1C"/>
              </a:solidFill>
              <a:latin typeface="Meiryo UI" panose="020B0604030504040204" pitchFamily="50" charset="-128"/>
              <a:ea typeface="Meiryo UI" panose="020B0604030504040204" pitchFamily="50" charset="-128"/>
            </a:endParaRPr>
          </a:p>
        </p:txBody>
      </p:sp>
      <p:sp>
        <p:nvSpPr>
          <p:cNvPr id="125011" name="Rectangle 83"/>
          <p:cNvSpPr>
            <a:spLocks noChangeArrowheads="1"/>
          </p:cNvSpPr>
          <p:nvPr/>
        </p:nvSpPr>
        <p:spPr bwMode="auto">
          <a:xfrm>
            <a:off x="4791075" y="1328741"/>
            <a:ext cx="2876550" cy="866266"/>
          </a:xfrm>
          <a:prstGeom prst="rect">
            <a:avLst/>
          </a:prstGeom>
          <a:noFill/>
          <a:ln w="19050">
            <a:noFill/>
            <a:miter lim="800000"/>
            <a:headEnd/>
            <a:tailEnd/>
          </a:ln>
          <a:effectLst/>
        </p:spPr>
        <p:txBody>
          <a:bodyPr lIns="27000" tIns="54000" rIns="27000" bIns="27000" anchor="ctr"/>
          <a:lstStyle/>
          <a:p>
            <a:pPr algn="ctr">
              <a:buClr>
                <a:schemeClr val="tx1"/>
              </a:buClr>
              <a:buFont typeface="Wingdings" pitchFamily="2" charset="2"/>
              <a:buNone/>
              <a:defRPr/>
            </a:pPr>
            <a:r>
              <a:rPr lang="en" altLang="ja-JP" sz="1050" dirty="0">
                <a:solidFill>
                  <a:srgbClr val="333333"/>
                </a:solidFill>
                <a:latin typeface="Meiryo UI" panose="020B0604030504040204" pitchFamily="50" charset="-128"/>
                <a:ea typeface="Meiryo UI" panose="020B0604030504040204" pitchFamily="50" charset="-128"/>
              </a:rPr>
              <a:t>〜IT</a:t>
            </a:r>
            <a:r>
              <a:rPr lang="ja-JP" altLang="en-US" sz="1050">
                <a:solidFill>
                  <a:srgbClr val="333333"/>
                </a:solidFill>
                <a:latin typeface="Meiryo UI" panose="020B0604030504040204" pitchFamily="50" charset="-128"/>
                <a:ea typeface="Meiryo UI" panose="020B0604030504040204" pitchFamily="50" charset="-128"/>
              </a:rPr>
              <a:t>エンジニアの確保の試み</a:t>
            </a:r>
            <a:r>
              <a:rPr lang="en-US" altLang="ja-JP" sz="1050" dirty="0">
                <a:solidFill>
                  <a:srgbClr val="333333"/>
                </a:solidFill>
                <a:latin typeface="Meiryo UI" panose="020B0604030504040204" pitchFamily="50" charset="-128"/>
                <a:ea typeface="Meiryo UI" panose="020B0604030504040204" pitchFamily="50" charset="-128"/>
              </a:rPr>
              <a:t>〜</a:t>
            </a:r>
          </a:p>
          <a:p>
            <a:pPr algn="ctr">
              <a:buClr>
                <a:schemeClr val="tx1"/>
              </a:buClr>
              <a:buFont typeface="Wingdings" pitchFamily="2" charset="2"/>
              <a:buNone/>
              <a:defRPr/>
            </a:pPr>
            <a:r>
              <a:rPr lang="en-US" altLang="ja-JP" sz="1200" dirty="0">
                <a:solidFill>
                  <a:schemeClr val="bg1"/>
                </a:solidFill>
                <a:effectLst>
                  <a:glow rad="139700">
                    <a:srgbClr val="5F5F5F"/>
                  </a:glow>
                </a:effectLst>
                <a:latin typeface="Meiryo UI" panose="020B0604030504040204" pitchFamily="50" charset="-128"/>
                <a:ea typeface="Meiryo UI" panose="020B0604030504040204" pitchFamily="50" charset="-128"/>
              </a:rPr>
              <a:t>『MISA</a:t>
            </a:r>
            <a:r>
              <a:rPr lang="ja-JP" altLang="en-US" sz="1200">
                <a:solidFill>
                  <a:schemeClr val="bg1"/>
                </a:solidFill>
                <a:effectLst>
                  <a:glow rad="139700">
                    <a:srgbClr val="5F5F5F"/>
                  </a:glow>
                </a:effectLst>
                <a:latin typeface="Meiryo UI" panose="020B0604030504040204" pitchFamily="50" charset="-128"/>
                <a:ea typeface="Meiryo UI" panose="020B0604030504040204" pitchFamily="50" charset="-128"/>
              </a:rPr>
              <a:t>を通しての採用力向上</a:t>
            </a:r>
            <a:r>
              <a:rPr lang="en-US" altLang="ja-JP" sz="1200" dirty="0">
                <a:solidFill>
                  <a:schemeClr val="bg1"/>
                </a:solidFill>
                <a:effectLst>
                  <a:glow rad="139700">
                    <a:srgbClr val="5F5F5F"/>
                  </a:glow>
                </a:effectLst>
                <a:latin typeface="Meiryo UI" panose="020B0604030504040204" pitchFamily="50" charset="-128"/>
                <a:ea typeface="Meiryo UI" panose="020B0604030504040204" pitchFamily="50" charset="-128"/>
              </a:rPr>
              <a:t>』</a:t>
            </a:r>
          </a:p>
        </p:txBody>
      </p:sp>
      <p:sp>
        <p:nvSpPr>
          <p:cNvPr id="19467" name="Rectangle 84"/>
          <p:cNvSpPr>
            <a:spLocks noChangeArrowheads="1"/>
          </p:cNvSpPr>
          <p:nvPr/>
        </p:nvSpPr>
        <p:spPr bwMode="auto">
          <a:xfrm>
            <a:off x="1666875" y="1328742"/>
            <a:ext cx="3124200" cy="86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27000" tIns="54000" rIns="27000" bIns="27000" anchor="ctr"/>
          <a:lstStyle>
            <a:lvl1pPr marL="284163" indent="-284163"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lnSpc>
                <a:spcPts val="1275"/>
              </a:lnSpc>
              <a:spcAft>
                <a:spcPts val="225"/>
              </a:spcAft>
              <a:buClr>
                <a:schemeClr val="tx1"/>
              </a:buClr>
              <a:buFont typeface="Wingdings" pitchFamily="2" charset="2"/>
              <a:buChar char="Ø"/>
            </a:pPr>
            <a:r>
              <a:rPr lang="ja-JP" altLang="en-US" sz="1050">
                <a:solidFill>
                  <a:srgbClr val="1C1C1C"/>
                </a:solidFill>
                <a:latin typeface="Meiryo UI" panose="020B0604030504040204" pitchFamily="50" charset="-128"/>
                <a:ea typeface="Meiryo UI" panose="020B0604030504040204" pitchFamily="50" charset="-128"/>
              </a:rPr>
              <a:t>会員企業の人材確保への支援（新卒・既卒）</a:t>
            </a:r>
            <a:endParaRPr lang="ja-JP" altLang="en-US" sz="1050" dirty="0">
              <a:solidFill>
                <a:srgbClr val="1C1C1C"/>
              </a:solidFill>
              <a:latin typeface="Meiryo UI" panose="020B0604030504040204" pitchFamily="50" charset="-128"/>
              <a:ea typeface="Meiryo UI" panose="020B0604030504040204" pitchFamily="50" charset="-128"/>
            </a:endParaRPr>
          </a:p>
        </p:txBody>
      </p:sp>
      <p:graphicFrame>
        <p:nvGraphicFramePr>
          <p:cNvPr id="18" name="Group 120"/>
          <p:cNvGraphicFramePr>
            <a:graphicFrameLocks noGrp="1"/>
          </p:cNvGraphicFramePr>
          <p:nvPr/>
        </p:nvGraphicFramePr>
        <p:xfrm>
          <a:off x="1439466" y="3687045"/>
          <a:ext cx="6304359" cy="1841093"/>
        </p:xfrm>
        <a:graphic>
          <a:graphicData uri="http://schemas.openxmlformats.org/drawingml/2006/table">
            <a:tbl>
              <a:tblPr/>
              <a:tblGrid>
                <a:gridCol w="5346780">
                  <a:extLst>
                    <a:ext uri="{9D8B030D-6E8A-4147-A177-3AD203B41FA5}">
                      <a16:colId xmlns:a16="http://schemas.microsoft.com/office/drawing/2014/main" val="20000"/>
                    </a:ext>
                  </a:extLst>
                </a:gridCol>
                <a:gridCol w="957579">
                  <a:extLst>
                    <a:ext uri="{9D8B030D-6E8A-4147-A177-3AD203B41FA5}">
                      <a16:colId xmlns:a16="http://schemas.microsoft.com/office/drawing/2014/main" val="20001"/>
                    </a:ext>
                  </a:extLst>
                </a:gridCol>
              </a:tblGrid>
              <a:tr h="229861">
                <a:tc gridSpan="2">
                  <a:txBody>
                    <a:bodyPr/>
                    <a:lstStyle/>
                    <a:p>
                      <a:pPr marL="0" marR="0" lvl="0" indent="0" algn="ctr" defTabSz="914400" rtl="0" eaLnBrk="1" fontAlgn="base" latinLnBrk="0" hangingPunct="1">
                        <a:lnSpc>
                          <a:spcPct val="100000"/>
                        </a:lnSpc>
                        <a:spcBef>
                          <a:spcPct val="0"/>
                        </a:spcBef>
                        <a:spcAft>
                          <a:spcPct val="50000"/>
                        </a:spcAft>
                        <a:buClr>
                          <a:schemeClr val="tx1"/>
                        </a:buClr>
                        <a:buSzTx/>
                        <a:buFont typeface="Wingdings" pitchFamily="2" charset="2"/>
                        <a:buNone/>
                        <a:tabLst/>
                      </a:pPr>
                      <a:r>
                        <a:rPr kumimoji="1" lang="ja-JP" altLang="en-US" sz="1100" b="0" i="0" u="none" strike="noStrike" cap="none" normalizeH="0" baseline="0" dirty="0">
                          <a:ln>
                            <a:noFill/>
                          </a:ln>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目指す姿実現のための施策</a:t>
                      </a:r>
                    </a:p>
                  </a:txBody>
                  <a:tcPr marL="40500" marR="40500" marT="27008" marB="27008" anchor="ctr" horzOverflow="overflow">
                    <a:lnL w="1905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9050" cap="flat" cmpd="sng" algn="ctr">
                      <a:solidFill>
                        <a:srgbClr val="5F5F5F"/>
                      </a:solidFill>
                      <a:prstDash val="solid"/>
                      <a:round/>
                      <a:headEnd type="none" w="med" len="med"/>
                      <a:tailEnd type="none" w="med" len="med"/>
                    </a:lnT>
                    <a:lnB w="19050" cap="flat" cmpd="sng" algn="ctr">
                      <a:solidFill>
                        <a:srgbClr val="5F5F5F"/>
                      </a:solidFill>
                      <a:prstDash val="solid"/>
                      <a:round/>
                      <a:headEnd type="none" w="med" len="med"/>
                      <a:tailEnd type="none" w="med" len="med"/>
                    </a:lnB>
                    <a:lnTlToBr>
                      <a:noFill/>
                    </a:lnTlToBr>
                    <a:lnBlToTr>
                      <a:noFill/>
                    </a:lnBlToTr>
                    <a:solidFill>
                      <a:srgbClr val="5F5F5F"/>
                    </a:solidFill>
                  </a:tcPr>
                </a:tc>
                <a:tc hMerge="1">
                  <a:txBody>
                    <a:bodyPr/>
                    <a:lstStyle/>
                    <a:p>
                      <a:pPr marL="0" marR="0" lvl="0" indent="0" algn="ctr" defTabSz="914400" rtl="0" eaLnBrk="1" fontAlgn="base" latinLnBrk="0" hangingPunct="1">
                        <a:lnSpc>
                          <a:spcPct val="100000"/>
                        </a:lnSpc>
                        <a:spcBef>
                          <a:spcPct val="0"/>
                        </a:spcBef>
                        <a:spcAft>
                          <a:spcPct val="50000"/>
                        </a:spcAft>
                        <a:buClr>
                          <a:schemeClr val="tx1"/>
                        </a:buClr>
                        <a:buSzTx/>
                        <a:buFont typeface="Wingdings" pitchFamily="2" charset="2"/>
                        <a:buNone/>
                        <a:tabLst/>
                      </a:pPr>
                      <a:endParaRPr kumimoji="1" lang="ja-JP" altLang="en-US" sz="1400" b="0" i="0" u="none" strike="noStrike" cap="none" normalizeH="0" baseline="0" dirty="0">
                        <a:ln>
                          <a:noFill/>
                        </a:ln>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txBody>
                  <a:tcPr marL="54000" marR="54000" marT="36011" marB="36011" anchor="ctr" horzOverflow="overflow">
                    <a:lnL w="12700" cap="flat" cmpd="sng" algn="ctr">
                      <a:solidFill>
                        <a:schemeClr val="bg1"/>
                      </a:solidFill>
                      <a:prstDash val="solid"/>
                      <a:round/>
                      <a:headEnd type="none" w="med" len="med"/>
                      <a:tailEnd type="none" w="med" len="med"/>
                    </a:lnL>
                    <a:lnR w="19050" cap="flat" cmpd="sng" algn="ctr">
                      <a:solidFill>
                        <a:srgbClr val="5F5F5F"/>
                      </a:solidFill>
                      <a:prstDash val="solid"/>
                      <a:round/>
                      <a:headEnd type="none" w="med" len="med"/>
                      <a:tailEnd type="none" w="med" len="med"/>
                    </a:lnR>
                    <a:lnT w="19050" cap="flat" cmpd="sng" algn="ctr">
                      <a:solidFill>
                        <a:srgbClr val="5F5F5F"/>
                      </a:solidFill>
                      <a:prstDash val="solid"/>
                      <a:round/>
                      <a:headEnd type="none" w="med" len="med"/>
                      <a:tailEnd type="none" w="med" len="med"/>
                    </a:lnT>
                    <a:lnB w="19050" cap="flat" cmpd="sng" algn="ctr">
                      <a:solidFill>
                        <a:srgbClr val="5F5F5F"/>
                      </a:solidFill>
                      <a:prstDash val="solid"/>
                      <a:round/>
                      <a:headEnd type="none" w="med" len="med"/>
                      <a:tailEnd type="none" w="med" len="med"/>
                    </a:lnB>
                    <a:lnTlToBr>
                      <a:noFill/>
                    </a:lnTlToBr>
                    <a:lnBlToTr>
                      <a:noFill/>
                    </a:lnBlToTr>
                    <a:solidFill>
                      <a:srgbClr val="5F5F5F"/>
                    </a:solidFill>
                  </a:tcPr>
                </a:tc>
                <a:extLst>
                  <a:ext uri="{0D108BD9-81ED-4DB2-BD59-A6C34878D82A}">
                    <a16:rowId xmlns:a16="http://schemas.microsoft.com/office/drawing/2014/main" val="10000"/>
                  </a:ext>
                </a:extLst>
              </a:tr>
              <a:tr h="229861">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000" b="0" i="0" u="none" strike="noStrike" cap="none" normalizeH="0" baseline="0" dirty="0">
                          <a:ln>
                            <a:noFill/>
                          </a:ln>
                          <a:solidFill>
                            <a:srgbClr val="333333"/>
                          </a:solidFill>
                          <a:effectLst/>
                          <a:latin typeface="Meiryo UI" panose="020B0604030504040204" pitchFamily="50" charset="-128"/>
                          <a:ea typeface="Meiryo UI" panose="020B0604030504040204" pitchFamily="50" charset="-128"/>
                        </a:rPr>
                        <a:t>①</a:t>
                      </a:r>
                      <a:r>
                        <a:rPr kumimoji="1" lang="ja-JP" altLang="en-US" sz="1000" b="0" i="0" u="none" strike="noStrike" cap="none" normalizeH="0" baseline="0">
                          <a:ln>
                            <a:noFill/>
                          </a:ln>
                          <a:solidFill>
                            <a:srgbClr val="333333"/>
                          </a:solidFill>
                          <a:effectLst/>
                          <a:latin typeface="Meiryo UI" panose="020B0604030504040204" pitchFamily="50" charset="-128"/>
                          <a:ea typeface="Meiryo UI" panose="020B0604030504040204" pitchFamily="50" charset="-128"/>
                        </a:rPr>
                        <a:t>学生向け業界研究講座、インターンシップ、合同企業説明会の実施</a:t>
                      </a:r>
                    </a:p>
                  </a:txBody>
                  <a:tcPr marL="40500" marR="40500" marT="27000" marB="27000" anchor="ctr" horzOverflow="overflow">
                    <a:lnL w="1905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905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33"/>
                          </a:solidFill>
                          <a:effectLst/>
                          <a:latin typeface="Meiryo UI" panose="020B0604030504040204" pitchFamily="50" charset="-128"/>
                          <a:ea typeface="Meiryo UI" panose="020B0604030504040204" pitchFamily="50" charset="-128"/>
                        </a:rPr>
                        <a:t>継続・進化</a:t>
                      </a:r>
                    </a:p>
                  </a:txBody>
                  <a:tcPr marL="40500" marR="40500" marT="27000" marB="27000" anchor="ctr" horzOverflow="overflow">
                    <a:lnL w="1270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905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9100">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000" b="0" i="0" u="none" strike="noStrike" cap="none" normalizeH="0" baseline="0" dirty="0">
                          <a:ln>
                            <a:noFill/>
                          </a:ln>
                          <a:solidFill>
                            <a:srgbClr val="333333"/>
                          </a:solidFill>
                          <a:effectLst/>
                          <a:latin typeface="Meiryo UI" panose="020B0604030504040204" pitchFamily="50" charset="-128"/>
                          <a:ea typeface="Meiryo UI" panose="020B0604030504040204" pitchFamily="50" charset="-128"/>
                        </a:rPr>
                        <a:t>②</a:t>
                      </a:r>
                      <a:r>
                        <a:rPr kumimoji="1" lang="ja-JP" altLang="en-US" sz="1000" b="0" i="0" u="none" strike="noStrike" cap="none" normalizeH="0" baseline="0">
                          <a:ln>
                            <a:noFill/>
                          </a:ln>
                          <a:solidFill>
                            <a:srgbClr val="333333"/>
                          </a:solidFill>
                          <a:effectLst/>
                          <a:latin typeface="Meiryo UI" panose="020B0604030504040204" pitchFamily="50" charset="-128"/>
                          <a:ea typeface="Meiryo UI" panose="020B0604030504040204" pitchFamily="50" charset="-128"/>
                        </a:rPr>
                        <a:t>個別の学生と会員企業の出会いの場の創出</a:t>
                      </a:r>
                    </a:p>
                  </a:txBody>
                  <a:tcPr marL="40500" marR="40500" marT="27000" marB="27000" anchor="ctr" horzOverflow="overflow">
                    <a:lnL w="1905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rgbClr val="333333"/>
                          </a:solidFill>
                          <a:effectLst/>
                          <a:latin typeface="Meiryo UI" panose="020B0604030504040204" pitchFamily="50" charset="-128"/>
                          <a:ea typeface="Meiryo UI" panose="020B0604030504040204" pitchFamily="50" charset="-128"/>
                        </a:rPr>
                        <a:t>継続・進化</a:t>
                      </a:r>
                    </a:p>
                  </a:txBody>
                  <a:tcPr marL="40500" marR="40500" marT="27000" marB="27000" anchor="ctr" horzOverflow="overflow">
                    <a:lnL w="1270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2590">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a:ln>
                            <a:noFill/>
                          </a:ln>
                          <a:solidFill>
                            <a:srgbClr val="333333"/>
                          </a:solidFill>
                          <a:effectLst/>
                          <a:latin typeface="Meiryo UI" panose="020B0604030504040204" pitchFamily="50" charset="-128"/>
                          <a:ea typeface="Meiryo UI" panose="020B0604030504040204" pitchFamily="50" charset="-128"/>
                        </a:rPr>
                        <a:t>③</a:t>
                      </a:r>
                      <a:r>
                        <a:rPr kumimoji="1" lang="en" altLang="ja-JP" sz="1000" b="0" i="0" u="none" strike="noStrike" cap="none" normalizeH="0" baseline="0" dirty="0">
                          <a:ln>
                            <a:noFill/>
                          </a:ln>
                          <a:solidFill>
                            <a:srgbClr val="333333"/>
                          </a:solidFill>
                          <a:effectLst/>
                          <a:latin typeface="Meiryo UI" panose="020B0604030504040204" pitchFamily="50" charset="-128"/>
                          <a:ea typeface="Meiryo UI" panose="020B0604030504040204" pitchFamily="50" charset="-128"/>
                        </a:rPr>
                        <a:t>UIJ</a:t>
                      </a:r>
                      <a:r>
                        <a:rPr kumimoji="1" lang="ja-JP" altLang="en-US" sz="1000" b="0" i="0" u="none" strike="noStrike" cap="none" normalizeH="0" baseline="0">
                          <a:ln>
                            <a:noFill/>
                          </a:ln>
                          <a:solidFill>
                            <a:srgbClr val="333333"/>
                          </a:solidFill>
                          <a:effectLst/>
                          <a:latin typeface="Meiryo UI" panose="020B0604030504040204" pitchFamily="50" charset="-128"/>
                          <a:ea typeface="Meiryo UI" panose="020B0604030504040204" pitchFamily="50" charset="-128"/>
                        </a:rPr>
                        <a:t>ターン事業等における外部機関、外部団体との連携</a:t>
                      </a:r>
                    </a:p>
                  </a:txBody>
                  <a:tcPr marL="40500" marR="40500" marT="27000" marB="27000" anchor="ctr" horzOverflow="overflow">
                    <a:lnL w="1905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a:ln>
                            <a:noFill/>
                          </a:ln>
                          <a:solidFill>
                            <a:srgbClr val="333333"/>
                          </a:solidFill>
                          <a:effectLst/>
                          <a:latin typeface="Meiryo UI" panose="020B0604030504040204" pitchFamily="50" charset="-128"/>
                          <a:ea typeface="Meiryo UI" panose="020B0604030504040204" pitchFamily="50" charset="-128"/>
                        </a:rPr>
                        <a:t>継続・進化</a:t>
                      </a:r>
                    </a:p>
                  </a:txBody>
                  <a:tcPr marL="40500" marR="40500" marT="27000" marB="27000" anchor="ctr" horzOverflow="overflow">
                    <a:lnL w="1270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28670">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rgbClr val="333333"/>
                          </a:solidFill>
                          <a:effectLst/>
                          <a:latin typeface="Meiryo UI" panose="020B0604030504040204" pitchFamily="50" charset="-128"/>
                          <a:ea typeface="Meiryo UI" panose="020B0604030504040204" pitchFamily="50" charset="-128"/>
                        </a:rPr>
                        <a:t>④学生や求職者に効果的にアプローチする情報発信</a:t>
                      </a:r>
                    </a:p>
                  </a:txBody>
                  <a:tcPr marL="40500" marR="40500" marT="27000" marB="27000" anchor="ctr" horzOverflow="overflow">
                    <a:lnL w="1905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33"/>
                          </a:solidFill>
                          <a:effectLst/>
                          <a:latin typeface="Meiryo UI" panose="020B0604030504040204" pitchFamily="50" charset="-128"/>
                          <a:ea typeface="Meiryo UI" panose="020B0604030504040204" pitchFamily="50" charset="-128"/>
                        </a:rPr>
                        <a:t>継続・進化</a:t>
                      </a:r>
                    </a:p>
                  </a:txBody>
                  <a:tcPr marL="40500" marR="40500" marT="27000" marB="27000" anchor="ctr" horzOverflow="overflow">
                    <a:lnL w="1270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28670">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a:ln>
                            <a:noFill/>
                          </a:ln>
                          <a:solidFill>
                            <a:srgbClr val="333333"/>
                          </a:solidFill>
                          <a:effectLst/>
                          <a:latin typeface="Meiryo UI" panose="020B0604030504040204" pitchFamily="50" charset="-128"/>
                          <a:ea typeface="Meiryo UI" panose="020B0604030504040204" pitchFamily="50" charset="-128"/>
                        </a:rPr>
                        <a:t>⑤教育機関との連携会議の実施</a:t>
                      </a:r>
                    </a:p>
                  </a:txBody>
                  <a:tcPr marL="40500" marR="40500" marT="27000" marB="27000" anchor="ctr" horzOverflow="overflow">
                    <a:lnL w="1905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a:ln>
                            <a:noFill/>
                          </a:ln>
                          <a:solidFill>
                            <a:srgbClr val="333333"/>
                          </a:solidFill>
                          <a:effectLst/>
                          <a:latin typeface="Meiryo UI" panose="020B0604030504040204" pitchFamily="50" charset="-128"/>
                          <a:ea typeface="Meiryo UI" panose="020B0604030504040204" pitchFamily="50" charset="-128"/>
                        </a:rPr>
                        <a:t>継続・進化</a:t>
                      </a:r>
                    </a:p>
                  </a:txBody>
                  <a:tcPr marL="40500" marR="40500" marT="27000" marB="27000" anchor="ctr" horzOverflow="overflow">
                    <a:lnL w="1270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2867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a:ln>
                            <a:noFill/>
                          </a:ln>
                          <a:solidFill>
                            <a:srgbClr val="333333"/>
                          </a:solidFill>
                          <a:effectLst/>
                          <a:latin typeface="Meiryo UI" panose="020B0604030504040204" pitchFamily="50" charset="-128"/>
                          <a:ea typeface="Meiryo UI" panose="020B0604030504040204" pitchFamily="50" charset="-128"/>
                        </a:rPr>
                        <a:t>⑥会員企業同士の採用スキル・ノウハウの共有の場の創出</a:t>
                      </a:r>
                    </a:p>
                  </a:txBody>
                  <a:tcPr marL="40500" marR="40500" marT="27000" marB="27000" anchor="ctr" horzOverflow="overflow">
                    <a:lnL w="1905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rgbClr val="333333"/>
                          </a:solidFill>
                          <a:effectLst/>
                          <a:latin typeface="Meiryo UI" panose="020B0604030504040204" pitchFamily="50" charset="-128"/>
                          <a:ea typeface="Meiryo UI" panose="020B0604030504040204" pitchFamily="50" charset="-128"/>
                        </a:rPr>
                        <a:t>新規</a:t>
                      </a:r>
                      <a:endParaRPr kumimoji="1" lang="ja-JP" altLang="en-US" sz="1000" b="0" i="0" u="none" strike="noStrike" cap="none" normalizeH="0" baseline="0" dirty="0">
                        <a:ln>
                          <a:noFill/>
                        </a:ln>
                        <a:solidFill>
                          <a:srgbClr val="333333"/>
                        </a:solidFill>
                        <a:effectLst/>
                        <a:latin typeface="Meiryo UI" panose="020B0604030504040204" pitchFamily="50" charset="-128"/>
                        <a:ea typeface="Meiryo UI" panose="020B0604030504040204" pitchFamily="50" charset="-128"/>
                      </a:endParaRPr>
                    </a:p>
                  </a:txBody>
                  <a:tcPr marL="40500" marR="40500" marT="27000" marB="27000" anchor="ctr" horzOverflow="overflow">
                    <a:lnL w="1270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29861">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rgbClr val="333333"/>
                        </a:solidFill>
                        <a:effectLst/>
                        <a:latin typeface="Meiryo UI" panose="020B0604030504040204" pitchFamily="50" charset="-128"/>
                        <a:ea typeface="Meiryo UI" panose="020B0604030504040204" pitchFamily="50" charset="-128"/>
                      </a:endParaRPr>
                    </a:p>
                  </a:txBody>
                  <a:tcPr marL="40500" marR="40500" marT="27000" marB="27000" anchor="ctr" horzOverflow="overflow">
                    <a:lnL w="1905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90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000" b="0" i="0" u="none" strike="noStrike" cap="none" normalizeH="0" baseline="0">
                        <a:ln>
                          <a:noFill/>
                        </a:ln>
                        <a:solidFill>
                          <a:srgbClr val="333333"/>
                        </a:solidFill>
                        <a:effectLst/>
                        <a:latin typeface="Meiryo UI" panose="020B0604030504040204" pitchFamily="50" charset="-128"/>
                        <a:ea typeface="Meiryo UI" panose="020B0604030504040204" pitchFamily="50" charset="-128"/>
                      </a:endParaRPr>
                    </a:p>
                  </a:txBody>
                  <a:tcPr marL="40500" marR="40500" marT="27000" marB="27000" anchor="ctr" horzOverflow="overflow">
                    <a:lnL w="1270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905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9" name="Rectangle 4"/>
          <p:cNvSpPr txBox="1">
            <a:spLocks noChangeArrowheads="1"/>
          </p:cNvSpPr>
          <p:nvPr/>
        </p:nvSpPr>
        <p:spPr bwMode="auto">
          <a:xfrm>
            <a:off x="1276350" y="857250"/>
            <a:ext cx="5572125" cy="342900"/>
          </a:xfrm>
          <a:prstGeom prst="rect">
            <a:avLst/>
          </a:prstGeom>
          <a:noFill/>
          <a:ln>
            <a:miter lim="800000"/>
            <a:headEnd/>
            <a:tailEnd/>
          </a:ln>
        </p:spPr>
        <p:txBody>
          <a:bodyPr lIns="54000" tIns="54000" rIns="0" bIns="0" anchor="ctr"/>
          <a:lstStyle/>
          <a:p>
            <a:pPr>
              <a:defRPr/>
            </a:pPr>
            <a:r>
              <a:rPr lang="ja-JP" altLang="en-US" sz="1800" b="1">
                <a:solidFill>
                  <a:srgbClr val="4D4D4D"/>
                </a:solidFill>
                <a:latin typeface="メイリオ" panose="020B0604030504040204" pitchFamily="50" charset="-128"/>
                <a:ea typeface="メイリオ" panose="020B0604030504040204" pitchFamily="50" charset="-128"/>
                <a:cs typeface="+mj-cs"/>
              </a:rPr>
              <a:t>人</a:t>
            </a:r>
            <a:r>
              <a:rPr lang="ja-JP" altLang="en-US" sz="1800" b="1" dirty="0">
                <a:solidFill>
                  <a:srgbClr val="4D4D4D"/>
                </a:solidFill>
                <a:latin typeface="メイリオ" panose="020B0604030504040204" pitchFamily="50" charset="-128"/>
                <a:ea typeface="メイリオ" panose="020B0604030504040204" pitchFamily="50" charset="-128"/>
                <a:cs typeface="+mj-cs"/>
              </a:rPr>
              <a:t>財委員会（</a:t>
            </a:r>
            <a:r>
              <a:rPr lang="ja-JP" altLang="en-US" sz="1800" b="1" dirty="0">
                <a:solidFill>
                  <a:srgbClr val="4D4D4D"/>
                </a:solidFill>
                <a:latin typeface="メイリオ" panose="020B0604030504040204" pitchFamily="50" charset="-128"/>
                <a:ea typeface="メイリオ" panose="020B0604030504040204" pitchFamily="50" charset="-128"/>
              </a:rPr>
              <a:t>確保</a:t>
            </a:r>
            <a:r>
              <a:rPr lang="en-US" altLang="ja-JP" sz="1800" b="1" dirty="0">
                <a:solidFill>
                  <a:srgbClr val="4D4D4D"/>
                </a:solidFill>
                <a:latin typeface="メイリオ" panose="020B0604030504040204" pitchFamily="50" charset="-128"/>
                <a:ea typeface="メイリオ" panose="020B0604030504040204" pitchFamily="50" charset="-128"/>
              </a:rPr>
              <a:t>G</a:t>
            </a:r>
            <a:r>
              <a:rPr lang="ja-JP" altLang="en-US" sz="1800" b="1" dirty="0">
                <a:solidFill>
                  <a:srgbClr val="4D4D4D"/>
                </a:solidFill>
                <a:latin typeface="メイリオ" panose="020B0604030504040204" pitchFamily="50" charset="-128"/>
                <a:ea typeface="メイリオ" panose="020B0604030504040204" pitchFamily="50" charset="-128"/>
                <a:cs typeface="+mj-cs"/>
              </a:rPr>
              <a:t>） の取り組み</a:t>
            </a:r>
            <a:endParaRPr lang="ja-JP" altLang="en-US" sz="1800" b="1" dirty="0">
              <a:solidFill>
                <a:srgbClr val="4D4D4D"/>
              </a:solidFill>
              <a:latin typeface="+mj-lt"/>
              <a:ea typeface="+mj-ea"/>
              <a:cs typeface="+mj-cs"/>
            </a:endParaRPr>
          </a:p>
        </p:txBody>
      </p:sp>
    </p:spTree>
    <p:extLst>
      <p:ext uri="{BB962C8B-B14F-4D97-AF65-F5344CB8AC3E}">
        <p14:creationId xmlns:p14="http://schemas.microsoft.com/office/powerpoint/2010/main" val="13100436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ChangeArrowheads="1"/>
          </p:cNvSpPr>
          <p:nvPr/>
        </p:nvSpPr>
        <p:spPr bwMode="auto">
          <a:xfrm>
            <a:off x="4626006" y="2267872"/>
            <a:ext cx="228600" cy="1361936"/>
          </a:xfrm>
          <a:prstGeom prst="rect">
            <a:avLst/>
          </a:prstGeom>
          <a:solidFill>
            <a:srgbClr val="5F5F5F"/>
          </a:solidFill>
          <a:ln w="19050">
            <a:solidFill>
              <a:srgbClr val="5F5F5F"/>
            </a:solidFill>
            <a:miter lim="800000"/>
            <a:headEnd/>
            <a:tailEnd/>
          </a:ln>
        </p:spPr>
        <p:txBody>
          <a:bodyPr vert="eaVert" lIns="27000" tIns="27000" rIns="27000" bIns="27000" anchor="ctr"/>
          <a:lstStyle>
            <a:lvl1pPr marL="482600" indent="-482600" eaLnBrk="0" hangingPunct="0">
              <a:tabLst>
                <a:tab pos="482600" algn="l"/>
              </a:tabLst>
              <a:defRPr kumimoji="1" sz="2800">
                <a:solidFill>
                  <a:schemeClr val="tx1"/>
                </a:solidFill>
                <a:latin typeface="Times New Roman" pitchFamily="18" charset="0"/>
                <a:ea typeface="ＭＳ Ｐゴシック" pitchFamily="50" charset="-128"/>
              </a:defRPr>
            </a:lvl1pPr>
            <a:lvl2pPr marL="742950" indent="-285750" eaLnBrk="0" hangingPunct="0">
              <a:tabLst>
                <a:tab pos="482600" algn="l"/>
              </a:tabLst>
              <a:defRPr kumimoji="1" sz="2800">
                <a:solidFill>
                  <a:schemeClr val="tx1"/>
                </a:solidFill>
                <a:latin typeface="Times New Roman" pitchFamily="18" charset="0"/>
                <a:ea typeface="ＭＳ Ｐゴシック" pitchFamily="50" charset="-128"/>
              </a:defRPr>
            </a:lvl2pPr>
            <a:lvl3pPr marL="1143000" indent="-228600" eaLnBrk="0" hangingPunct="0">
              <a:tabLst>
                <a:tab pos="482600" algn="l"/>
              </a:tabLst>
              <a:defRPr kumimoji="1" sz="2800">
                <a:solidFill>
                  <a:schemeClr val="tx1"/>
                </a:solidFill>
                <a:latin typeface="Times New Roman" pitchFamily="18" charset="0"/>
                <a:ea typeface="ＭＳ Ｐゴシック" pitchFamily="50" charset="-128"/>
              </a:defRPr>
            </a:lvl3pPr>
            <a:lvl4pPr marL="1600200" indent="-228600" eaLnBrk="0" hangingPunct="0">
              <a:tabLst>
                <a:tab pos="482600" algn="l"/>
              </a:tabLst>
              <a:defRPr kumimoji="1" sz="2800">
                <a:solidFill>
                  <a:schemeClr val="tx1"/>
                </a:solidFill>
                <a:latin typeface="Times New Roman" pitchFamily="18" charset="0"/>
                <a:ea typeface="ＭＳ Ｐゴシック" pitchFamily="50" charset="-128"/>
              </a:defRPr>
            </a:lvl4pPr>
            <a:lvl5pPr marL="2057400" indent="-228600" eaLnBrk="0" hangingPunct="0">
              <a:tabLst>
                <a:tab pos="482600" algn="l"/>
              </a:tabLst>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9pPr>
          </a:lstStyle>
          <a:p>
            <a:pPr algn="ctr" eaLnBrk="1" hangingPunct="1">
              <a:spcAft>
                <a:spcPct val="50000"/>
              </a:spcAft>
              <a:buClr>
                <a:schemeClr val="tx1"/>
              </a:buClr>
              <a:buFont typeface="Wingdings" pitchFamily="2" charset="2"/>
              <a:buNone/>
            </a:pPr>
            <a:r>
              <a:rPr lang="ja-JP" altLang="en-US" sz="105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目指す姿</a:t>
            </a:r>
          </a:p>
        </p:txBody>
      </p:sp>
      <p:sp>
        <p:nvSpPr>
          <p:cNvPr id="19461" name="Rectangle 7"/>
          <p:cNvSpPr>
            <a:spLocks noChangeArrowheads="1"/>
          </p:cNvSpPr>
          <p:nvPr/>
        </p:nvSpPr>
        <p:spPr bwMode="auto">
          <a:xfrm>
            <a:off x="1438275" y="2267872"/>
            <a:ext cx="228600" cy="1361936"/>
          </a:xfrm>
          <a:prstGeom prst="rect">
            <a:avLst/>
          </a:prstGeom>
          <a:solidFill>
            <a:srgbClr val="5F5F5F"/>
          </a:solidFill>
          <a:ln w="19050">
            <a:solidFill>
              <a:srgbClr val="5F5F5F"/>
            </a:solidFill>
            <a:miter lim="800000"/>
            <a:headEnd/>
            <a:tailEnd/>
          </a:ln>
        </p:spPr>
        <p:txBody>
          <a:bodyPr vert="eaVert" lIns="27000" tIns="27000" rIns="27000" bIns="27000" anchor="ctr"/>
          <a:lstStyle>
            <a:lvl1pPr marL="482600" indent="-482600" eaLnBrk="0" hangingPunct="0">
              <a:tabLst>
                <a:tab pos="482600" algn="l"/>
              </a:tabLst>
              <a:defRPr kumimoji="1" sz="2800">
                <a:solidFill>
                  <a:schemeClr val="tx1"/>
                </a:solidFill>
                <a:latin typeface="Times New Roman" pitchFamily="18" charset="0"/>
                <a:ea typeface="ＭＳ Ｐゴシック" pitchFamily="50" charset="-128"/>
              </a:defRPr>
            </a:lvl1pPr>
            <a:lvl2pPr marL="742950" indent="-285750" eaLnBrk="0" hangingPunct="0">
              <a:tabLst>
                <a:tab pos="482600" algn="l"/>
              </a:tabLst>
              <a:defRPr kumimoji="1" sz="2800">
                <a:solidFill>
                  <a:schemeClr val="tx1"/>
                </a:solidFill>
                <a:latin typeface="Times New Roman" pitchFamily="18" charset="0"/>
                <a:ea typeface="ＭＳ Ｐゴシック" pitchFamily="50" charset="-128"/>
              </a:defRPr>
            </a:lvl2pPr>
            <a:lvl3pPr marL="1143000" indent="-228600" eaLnBrk="0" hangingPunct="0">
              <a:tabLst>
                <a:tab pos="482600" algn="l"/>
              </a:tabLst>
              <a:defRPr kumimoji="1" sz="2800">
                <a:solidFill>
                  <a:schemeClr val="tx1"/>
                </a:solidFill>
                <a:latin typeface="Times New Roman" pitchFamily="18" charset="0"/>
                <a:ea typeface="ＭＳ Ｐゴシック" pitchFamily="50" charset="-128"/>
              </a:defRPr>
            </a:lvl3pPr>
            <a:lvl4pPr marL="1600200" indent="-228600" eaLnBrk="0" hangingPunct="0">
              <a:tabLst>
                <a:tab pos="482600" algn="l"/>
              </a:tabLst>
              <a:defRPr kumimoji="1" sz="2800">
                <a:solidFill>
                  <a:schemeClr val="tx1"/>
                </a:solidFill>
                <a:latin typeface="Times New Roman" pitchFamily="18" charset="0"/>
                <a:ea typeface="ＭＳ Ｐゴシック" pitchFamily="50" charset="-128"/>
              </a:defRPr>
            </a:lvl4pPr>
            <a:lvl5pPr marL="2057400" indent="-228600" eaLnBrk="0" hangingPunct="0">
              <a:tabLst>
                <a:tab pos="482600" algn="l"/>
              </a:tabLst>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9pPr>
          </a:lstStyle>
          <a:p>
            <a:pPr algn="ctr" eaLnBrk="1" hangingPunct="1">
              <a:spcAft>
                <a:spcPct val="50000"/>
              </a:spcAft>
              <a:buClr>
                <a:schemeClr val="tx1"/>
              </a:buClr>
              <a:buFont typeface="Wingdings" pitchFamily="2" charset="2"/>
              <a:buNone/>
            </a:pPr>
            <a:r>
              <a:rPr lang="ja-JP" altLang="en-US" sz="105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現 状</a:t>
            </a:r>
          </a:p>
        </p:txBody>
      </p:sp>
      <p:sp>
        <p:nvSpPr>
          <p:cNvPr id="19462" name="Rectangle 9"/>
          <p:cNvSpPr>
            <a:spLocks noChangeArrowheads="1"/>
          </p:cNvSpPr>
          <p:nvPr/>
        </p:nvSpPr>
        <p:spPr bwMode="auto">
          <a:xfrm>
            <a:off x="1666875" y="1328455"/>
            <a:ext cx="6076950" cy="866552"/>
          </a:xfrm>
          <a:prstGeom prst="rect">
            <a:avLst/>
          </a:prstGeom>
          <a:solidFill>
            <a:srgbClr val="D7D7FF"/>
          </a:solidFill>
          <a:ln w="19050">
            <a:solidFill>
              <a:srgbClr val="5F5F5F"/>
            </a:solidFill>
            <a:miter lim="800000"/>
            <a:headEnd/>
            <a:tailEnd/>
          </a:ln>
        </p:spPr>
        <p:txBody>
          <a:bodyPr lIns="27000" tIns="0" rIns="27000" bIns="0" anchor="ctr"/>
          <a:lstStyle>
            <a:lvl1pPr marL="284163" indent="-284163"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algn="just" eaLnBrk="1" hangingPunct="1">
              <a:buClr>
                <a:schemeClr val="tx1"/>
              </a:buClr>
              <a:buFont typeface="Wingdings" pitchFamily="2" charset="2"/>
              <a:buNone/>
            </a:pPr>
            <a:endParaRPr lang="ja-JP" altLang="ja-JP" sz="1125" b="1" dirty="0">
              <a:latin typeface="HGP明朝E" panose="02020900000000000000" pitchFamily="18" charset="-128"/>
              <a:ea typeface="HGP明朝E" panose="02020900000000000000" pitchFamily="18" charset="-128"/>
            </a:endParaRPr>
          </a:p>
        </p:txBody>
      </p:sp>
      <p:sp>
        <p:nvSpPr>
          <p:cNvPr id="19463" name="Rectangle 10"/>
          <p:cNvSpPr>
            <a:spLocks noChangeArrowheads="1"/>
          </p:cNvSpPr>
          <p:nvPr/>
        </p:nvSpPr>
        <p:spPr bwMode="auto">
          <a:xfrm>
            <a:off x="1438275" y="1328742"/>
            <a:ext cx="228600" cy="864794"/>
          </a:xfrm>
          <a:prstGeom prst="rect">
            <a:avLst/>
          </a:prstGeom>
          <a:solidFill>
            <a:srgbClr val="5F5F5F"/>
          </a:solidFill>
          <a:ln w="19050">
            <a:solidFill>
              <a:srgbClr val="5F5F5F"/>
            </a:solidFill>
            <a:miter lim="800000"/>
            <a:headEnd/>
            <a:tailEnd/>
          </a:ln>
        </p:spPr>
        <p:txBody>
          <a:bodyPr vert="eaVert" lIns="27000" tIns="27000" rIns="27000" bIns="27000" anchor="ctr"/>
          <a:lstStyle>
            <a:lvl1pPr marL="482600" indent="-482600" eaLnBrk="0" hangingPunct="0">
              <a:tabLst>
                <a:tab pos="482600" algn="l"/>
              </a:tabLst>
              <a:defRPr kumimoji="1" sz="2800">
                <a:solidFill>
                  <a:schemeClr val="tx1"/>
                </a:solidFill>
                <a:latin typeface="Times New Roman" pitchFamily="18" charset="0"/>
                <a:ea typeface="ＭＳ Ｐゴシック" pitchFamily="50" charset="-128"/>
              </a:defRPr>
            </a:lvl1pPr>
            <a:lvl2pPr marL="742950" indent="-285750" eaLnBrk="0" hangingPunct="0">
              <a:tabLst>
                <a:tab pos="482600" algn="l"/>
              </a:tabLst>
              <a:defRPr kumimoji="1" sz="2800">
                <a:solidFill>
                  <a:schemeClr val="tx1"/>
                </a:solidFill>
                <a:latin typeface="Times New Roman" pitchFamily="18" charset="0"/>
                <a:ea typeface="ＭＳ Ｐゴシック" pitchFamily="50" charset="-128"/>
              </a:defRPr>
            </a:lvl2pPr>
            <a:lvl3pPr marL="1143000" indent="-228600" eaLnBrk="0" hangingPunct="0">
              <a:tabLst>
                <a:tab pos="482600" algn="l"/>
              </a:tabLst>
              <a:defRPr kumimoji="1" sz="2800">
                <a:solidFill>
                  <a:schemeClr val="tx1"/>
                </a:solidFill>
                <a:latin typeface="Times New Roman" pitchFamily="18" charset="0"/>
                <a:ea typeface="ＭＳ Ｐゴシック" pitchFamily="50" charset="-128"/>
              </a:defRPr>
            </a:lvl3pPr>
            <a:lvl4pPr marL="1600200" indent="-228600" eaLnBrk="0" hangingPunct="0">
              <a:tabLst>
                <a:tab pos="482600" algn="l"/>
              </a:tabLst>
              <a:defRPr kumimoji="1" sz="2800">
                <a:solidFill>
                  <a:schemeClr val="tx1"/>
                </a:solidFill>
                <a:latin typeface="Times New Roman" pitchFamily="18" charset="0"/>
                <a:ea typeface="ＭＳ Ｐゴシック" pitchFamily="50" charset="-128"/>
              </a:defRPr>
            </a:lvl4pPr>
            <a:lvl5pPr marL="2057400" indent="-228600" eaLnBrk="0" hangingPunct="0">
              <a:tabLst>
                <a:tab pos="482600" algn="l"/>
              </a:tabLst>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9pPr>
          </a:lstStyle>
          <a:p>
            <a:pPr algn="ctr" eaLnBrk="1" hangingPunct="1">
              <a:spcAft>
                <a:spcPct val="50000"/>
              </a:spcAft>
              <a:buClr>
                <a:schemeClr val="tx1"/>
              </a:buClr>
              <a:buFont typeface="Wingdings" pitchFamily="2" charset="2"/>
              <a:buNone/>
            </a:pPr>
            <a:r>
              <a:rPr lang="ja-JP" altLang="en-US" sz="105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主要テーマ</a:t>
            </a:r>
          </a:p>
        </p:txBody>
      </p:sp>
      <p:sp>
        <p:nvSpPr>
          <p:cNvPr id="19464" name="Rectangle 12"/>
          <p:cNvSpPr>
            <a:spLocks noChangeArrowheads="1"/>
          </p:cNvSpPr>
          <p:nvPr/>
        </p:nvSpPr>
        <p:spPr bwMode="auto">
          <a:xfrm>
            <a:off x="1666875" y="2267872"/>
            <a:ext cx="2889000" cy="1361936"/>
          </a:xfrm>
          <a:prstGeom prst="rect">
            <a:avLst/>
          </a:prstGeom>
          <a:noFill/>
          <a:ln w="19050">
            <a:solidFill>
              <a:srgbClr val="5F5F5F"/>
            </a:solidFill>
            <a:miter lim="800000"/>
            <a:headEnd/>
            <a:tailEnd/>
          </a:ln>
          <a:extLst>
            <a:ext uri="{909E8E84-426E-40DD-AFC4-6F175D3DCCD1}">
              <a14:hiddenFill xmlns:a14="http://schemas.microsoft.com/office/drawing/2010/main">
                <a:solidFill>
                  <a:srgbClr val="FFFFFF"/>
                </a:solidFill>
              </a14:hiddenFill>
            </a:ext>
          </a:extLst>
        </p:spPr>
        <p:txBody>
          <a:bodyPr lIns="27000" tIns="27000" rIns="27000" bIns="27000"/>
          <a:lstStyle>
            <a:lvl1pPr marL="190500" indent="-190500"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algn="just">
              <a:lnSpc>
                <a:spcPts val="975"/>
              </a:lnSpc>
              <a:spcAft>
                <a:spcPts val="300"/>
              </a:spcAft>
              <a:buClr>
                <a:schemeClr val="tx1"/>
              </a:buClr>
              <a:buFont typeface="Wingdings" pitchFamily="2" charset="2"/>
              <a:buChar char="l"/>
            </a:pPr>
            <a:r>
              <a:rPr lang="ja-JP" altLang="en-US" sz="900" dirty="0">
                <a:solidFill>
                  <a:srgbClr val="1C1C1C"/>
                </a:solidFill>
                <a:latin typeface="Meiryo UI" panose="020B0604030504040204" pitchFamily="50" charset="-128"/>
                <a:ea typeface="Meiryo UI" panose="020B0604030504040204" pitchFamily="50" charset="-128"/>
              </a:rPr>
              <a:t>コロナ禍におけるテレワークに起因する運動不足や体調不良、メンタル不調が増加している</a:t>
            </a:r>
          </a:p>
          <a:p>
            <a:pPr algn="just">
              <a:lnSpc>
                <a:spcPts val="975"/>
              </a:lnSpc>
              <a:spcAft>
                <a:spcPts val="300"/>
              </a:spcAft>
              <a:buClr>
                <a:schemeClr val="tx1"/>
              </a:buClr>
              <a:buFont typeface="Wingdings" pitchFamily="2" charset="2"/>
              <a:buChar char="l"/>
            </a:pPr>
            <a:r>
              <a:rPr lang="ja-JP" altLang="en-US" sz="900" dirty="0">
                <a:solidFill>
                  <a:srgbClr val="1C1C1C"/>
                </a:solidFill>
                <a:latin typeface="Meiryo UI" panose="020B0604030504040204" pitchFamily="50" charset="-128"/>
                <a:ea typeface="Meiryo UI" panose="020B0604030504040204" pitchFamily="50" charset="-128"/>
              </a:rPr>
              <a:t>中堅・若手社員の同業他社との交流の場が少ない</a:t>
            </a:r>
            <a:endParaRPr lang="en-US" altLang="ja-JP" sz="900" dirty="0">
              <a:solidFill>
                <a:srgbClr val="1C1C1C"/>
              </a:solidFill>
              <a:latin typeface="Meiryo UI" panose="020B0604030504040204" pitchFamily="50" charset="-128"/>
              <a:ea typeface="Meiryo UI" panose="020B0604030504040204" pitchFamily="50" charset="-128"/>
            </a:endParaRPr>
          </a:p>
          <a:p>
            <a:pPr algn="just">
              <a:lnSpc>
                <a:spcPts val="975"/>
              </a:lnSpc>
              <a:spcAft>
                <a:spcPts val="300"/>
              </a:spcAft>
              <a:buClr>
                <a:schemeClr val="tx1"/>
              </a:buClr>
              <a:buFont typeface="Wingdings" pitchFamily="2" charset="2"/>
              <a:buChar char="l"/>
            </a:pPr>
            <a:r>
              <a:rPr lang="ja-JP" altLang="en-US" sz="900" dirty="0">
                <a:solidFill>
                  <a:srgbClr val="1C1C1C"/>
                </a:solidFill>
                <a:latin typeface="Meiryo UI" panose="020B0604030504040204" pitchFamily="50" charset="-128"/>
                <a:ea typeface="Meiryo UI" panose="020B0604030504040204" pitchFamily="50" charset="-128"/>
              </a:rPr>
              <a:t>中小企業においては単独での福利厚生施策に限界があり、人材の採用や従業員満足への影響が懸念されている</a:t>
            </a:r>
          </a:p>
          <a:p>
            <a:pPr marL="0" indent="0" algn="just">
              <a:lnSpc>
                <a:spcPts val="975"/>
              </a:lnSpc>
              <a:spcAft>
                <a:spcPts val="300"/>
              </a:spcAft>
              <a:buClr>
                <a:schemeClr val="tx1"/>
              </a:buClr>
            </a:pPr>
            <a:endParaRPr lang="ja-JP" altLang="en-US" sz="900" dirty="0">
              <a:solidFill>
                <a:srgbClr val="1C1C1C"/>
              </a:solidFill>
              <a:latin typeface="Meiryo UI" panose="020B0604030504040204" pitchFamily="50" charset="-128"/>
              <a:ea typeface="Meiryo UI" panose="020B0604030504040204" pitchFamily="50" charset="-128"/>
            </a:endParaRPr>
          </a:p>
        </p:txBody>
      </p:sp>
      <p:sp>
        <p:nvSpPr>
          <p:cNvPr id="19465" name="Rectangle 13"/>
          <p:cNvSpPr>
            <a:spLocks noChangeArrowheads="1"/>
          </p:cNvSpPr>
          <p:nvPr/>
        </p:nvSpPr>
        <p:spPr bwMode="auto">
          <a:xfrm>
            <a:off x="4854606" y="2267872"/>
            <a:ext cx="2889000" cy="1361936"/>
          </a:xfrm>
          <a:prstGeom prst="rect">
            <a:avLst/>
          </a:prstGeom>
          <a:noFill/>
          <a:ln w="19050">
            <a:solidFill>
              <a:srgbClr val="5F5F5F"/>
            </a:solidFill>
            <a:miter lim="800000"/>
            <a:headEnd/>
            <a:tailEnd/>
          </a:ln>
          <a:extLst>
            <a:ext uri="{909E8E84-426E-40DD-AFC4-6F175D3DCCD1}">
              <a14:hiddenFill xmlns:a14="http://schemas.microsoft.com/office/drawing/2010/main">
                <a:solidFill>
                  <a:srgbClr val="FFFFFF"/>
                </a:solidFill>
              </a14:hiddenFill>
            </a:ext>
          </a:extLst>
        </p:spPr>
        <p:txBody>
          <a:bodyPr lIns="27000" tIns="27000" rIns="27000" bIns="27000"/>
          <a:lstStyle>
            <a:lvl1pPr marL="190500" indent="-190500"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algn="just" eaLnBrk="1" hangingPunct="1">
              <a:lnSpc>
                <a:spcPts val="975"/>
              </a:lnSpc>
              <a:spcAft>
                <a:spcPts val="300"/>
              </a:spcAft>
              <a:buClr>
                <a:schemeClr val="tx1"/>
              </a:buClr>
              <a:buFont typeface="Wingdings" pitchFamily="2" charset="2"/>
              <a:buChar char="l"/>
            </a:pPr>
            <a:r>
              <a:rPr lang="ja-JP" altLang="en-US" sz="900" dirty="0">
                <a:solidFill>
                  <a:srgbClr val="1C1C1C"/>
                </a:solidFill>
                <a:latin typeface="Meiryo UI" panose="020B0604030504040204" pitchFamily="50" charset="-128"/>
                <a:ea typeface="Meiryo UI" panose="020B0604030504040204" pitchFamily="50" charset="-128"/>
              </a:rPr>
              <a:t>時代の変化に対応した福利厚生施策により、心身ともに豊かな組織体を構築する</a:t>
            </a:r>
          </a:p>
          <a:p>
            <a:pPr algn="just" eaLnBrk="1" hangingPunct="1">
              <a:lnSpc>
                <a:spcPts val="975"/>
              </a:lnSpc>
              <a:spcAft>
                <a:spcPts val="300"/>
              </a:spcAft>
              <a:buClr>
                <a:schemeClr val="tx1"/>
              </a:buClr>
              <a:buFont typeface="Wingdings" pitchFamily="2" charset="2"/>
              <a:buChar char="l"/>
            </a:pPr>
            <a:r>
              <a:rPr lang="ja-JP" altLang="en-US" sz="900" dirty="0">
                <a:solidFill>
                  <a:srgbClr val="1C1C1C"/>
                </a:solidFill>
                <a:latin typeface="Meiryo UI" panose="020B0604030504040204" pitchFamily="50" charset="-128"/>
                <a:ea typeface="Meiryo UI" panose="020B0604030504040204" pitchFamily="50" charset="-128"/>
              </a:rPr>
              <a:t>元気が出るようなイベント等により、同業他社の同年代技術者との交流の場を増やし、情報交換ができる</a:t>
            </a:r>
            <a:endParaRPr lang="en-US" altLang="ja-JP" sz="900" dirty="0">
              <a:solidFill>
                <a:srgbClr val="1C1C1C"/>
              </a:solidFill>
              <a:latin typeface="Meiryo UI" panose="020B0604030504040204" pitchFamily="50" charset="-128"/>
              <a:ea typeface="Meiryo UI" panose="020B0604030504040204" pitchFamily="50" charset="-128"/>
            </a:endParaRPr>
          </a:p>
          <a:p>
            <a:pPr algn="just" eaLnBrk="1" hangingPunct="1">
              <a:lnSpc>
                <a:spcPts val="975"/>
              </a:lnSpc>
              <a:spcAft>
                <a:spcPts val="300"/>
              </a:spcAft>
              <a:buClr>
                <a:schemeClr val="tx1"/>
              </a:buClr>
              <a:buFont typeface="Wingdings" pitchFamily="2" charset="2"/>
              <a:buChar char="l"/>
            </a:pPr>
            <a:r>
              <a:rPr lang="ja-JP" altLang="en-US" sz="900" dirty="0">
                <a:solidFill>
                  <a:srgbClr val="1C1C1C"/>
                </a:solidFill>
                <a:latin typeface="Meiryo UI" panose="020B0604030504040204" pitchFamily="50" charset="-128"/>
                <a:ea typeface="Meiryo UI" panose="020B0604030504040204" pitchFamily="50" charset="-128"/>
              </a:rPr>
              <a:t>中小企業でも手厚い福利厚生施策が利用でき、従業員満足度の向上に寄与している</a:t>
            </a:r>
          </a:p>
        </p:txBody>
      </p:sp>
      <p:sp>
        <p:nvSpPr>
          <p:cNvPr id="125011" name="Rectangle 83"/>
          <p:cNvSpPr>
            <a:spLocks noChangeArrowheads="1"/>
          </p:cNvSpPr>
          <p:nvPr/>
        </p:nvSpPr>
        <p:spPr bwMode="auto">
          <a:xfrm>
            <a:off x="4791075" y="1328741"/>
            <a:ext cx="2876550" cy="866266"/>
          </a:xfrm>
          <a:prstGeom prst="rect">
            <a:avLst/>
          </a:prstGeom>
          <a:noFill/>
          <a:ln w="19050">
            <a:noFill/>
            <a:miter lim="800000"/>
            <a:headEnd/>
            <a:tailEnd/>
          </a:ln>
          <a:effectLst/>
        </p:spPr>
        <p:txBody>
          <a:bodyPr lIns="27000" tIns="54000" rIns="27000" bIns="27000" anchor="ctr"/>
          <a:lstStyle/>
          <a:p>
            <a:pPr algn="ctr">
              <a:buClr>
                <a:schemeClr val="tx1"/>
              </a:buClr>
              <a:buFont typeface="Wingdings" pitchFamily="2" charset="2"/>
              <a:buNone/>
              <a:defRPr/>
            </a:pPr>
            <a:r>
              <a:rPr lang="ja-JP" altLang="en-US" sz="1050" dirty="0">
                <a:solidFill>
                  <a:srgbClr val="333333"/>
                </a:solidFill>
                <a:latin typeface="Meiryo UI" panose="020B0604030504040204" pitchFamily="50" charset="-128"/>
                <a:ea typeface="Meiryo UI" panose="020B0604030504040204" pitchFamily="50" charset="-128"/>
              </a:rPr>
              <a:t>～魅力ある職場環境づくりのサポート～</a:t>
            </a:r>
          </a:p>
          <a:p>
            <a:pPr algn="ctr">
              <a:spcBef>
                <a:spcPts val="450"/>
              </a:spcBef>
              <a:buClr>
                <a:schemeClr val="tx1"/>
              </a:buClr>
              <a:defRPr/>
            </a:pPr>
            <a:r>
              <a:rPr lang="en-US" altLang="ja-JP" sz="1200" dirty="0">
                <a:solidFill>
                  <a:schemeClr val="bg1"/>
                </a:solidFill>
                <a:effectLst>
                  <a:glow rad="139700">
                    <a:srgbClr val="5F5F5F"/>
                  </a:glow>
                </a:effectLst>
                <a:latin typeface="Meiryo UI" panose="020B0604030504040204" pitchFamily="50" charset="-128"/>
                <a:ea typeface="Meiryo UI" panose="020B0604030504040204" pitchFamily="50" charset="-128"/>
              </a:rPr>
              <a:t>『MISA</a:t>
            </a:r>
            <a:r>
              <a:rPr lang="ja-JP" altLang="en-US" sz="1200" dirty="0">
                <a:solidFill>
                  <a:schemeClr val="bg1"/>
                </a:solidFill>
                <a:effectLst>
                  <a:glow rad="139700">
                    <a:srgbClr val="5F5F5F"/>
                  </a:glow>
                </a:effectLst>
                <a:latin typeface="Meiryo UI" panose="020B0604030504040204" pitchFamily="50" charset="-128"/>
                <a:ea typeface="Meiryo UI" panose="020B0604030504040204" pitchFamily="50" charset="-128"/>
              </a:rPr>
              <a:t>に入って心身ともに健康！</a:t>
            </a:r>
            <a:r>
              <a:rPr lang="en-US" altLang="ja-JP" sz="1200" dirty="0">
                <a:solidFill>
                  <a:schemeClr val="bg1"/>
                </a:solidFill>
                <a:effectLst>
                  <a:glow rad="139700">
                    <a:srgbClr val="5F5F5F"/>
                  </a:glow>
                </a:effectLst>
                <a:latin typeface="Meiryo UI" panose="020B0604030504040204" pitchFamily="50" charset="-128"/>
                <a:ea typeface="Meiryo UI" panose="020B0604030504040204" pitchFamily="50" charset="-128"/>
              </a:rPr>
              <a:t>』</a:t>
            </a:r>
          </a:p>
        </p:txBody>
      </p:sp>
      <p:sp>
        <p:nvSpPr>
          <p:cNvPr id="19467" name="Rectangle 84"/>
          <p:cNvSpPr>
            <a:spLocks noChangeArrowheads="1"/>
          </p:cNvSpPr>
          <p:nvPr/>
        </p:nvSpPr>
        <p:spPr bwMode="auto">
          <a:xfrm>
            <a:off x="1666875" y="1328742"/>
            <a:ext cx="3124200" cy="86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27000" tIns="54000" rIns="27000" bIns="27000" anchor="ctr"/>
          <a:lstStyle>
            <a:lvl1pPr marL="284163" indent="-284163"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lnSpc>
                <a:spcPts val="1275"/>
              </a:lnSpc>
              <a:spcAft>
                <a:spcPts val="225"/>
              </a:spcAft>
              <a:buClr>
                <a:schemeClr val="tx1"/>
              </a:buClr>
              <a:buFont typeface="Wingdings" pitchFamily="2" charset="2"/>
              <a:buChar char="Ø"/>
            </a:pPr>
            <a:r>
              <a:rPr lang="ja-JP" altLang="en-US" sz="1050" dirty="0">
                <a:solidFill>
                  <a:srgbClr val="1C1C1C"/>
                </a:solidFill>
                <a:latin typeface="Meiryo UI" panose="020B0604030504040204" pitchFamily="50" charset="-128"/>
                <a:ea typeface="Meiryo UI" panose="020B0604030504040204" pitchFamily="50" charset="-128"/>
              </a:rPr>
              <a:t>従業員の心身の健康増進と親睦</a:t>
            </a:r>
          </a:p>
        </p:txBody>
      </p:sp>
      <p:graphicFrame>
        <p:nvGraphicFramePr>
          <p:cNvPr id="18" name="Group 120"/>
          <p:cNvGraphicFramePr>
            <a:graphicFrameLocks noGrp="1"/>
          </p:cNvGraphicFramePr>
          <p:nvPr/>
        </p:nvGraphicFramePr>
        <p:xfrm>
          <a:off x="1439466" y="3687045"/>
          <a:ext cx="6304359" cy="2190170"/>
        </p:xfrm>
        <a:graphic>
          <a:graphicData uri="http://schemas.openxmlformats.org/drawingml/2006/table">
            <a:tbl>
              <a:tblPr/>
              <a:tblGrid>
                <a:gridCol w="5346780">
                  <a:extLst>
                    <a:ext uri="{9D8B030D-6E8A-4147-A177-3AD203B41FA5}">
                      <a16:colId xmlns:a16="http://schemas.microsoft.com/office/drawing/2014/main" val="20000"/>
                    </a:ext>
                  </a:extLst>
                </a:gridCol>
                <a:gridCol w="957579">
                  <a:extLst>
                    <a:ext uri="{9D8B030D-6E8A-4147-A177-3AD203B41FA5}">
                      <a16:colId xmlns:a16="http://schemas.microsoft.com/office/drawing/2014/main" val="20001"/>
                    </a:ext>
                  </a:extLst>
                </a:gridCol>
              </a:tblGrid>
              <a:tr h="229861">
                <a:tc gridSpan="2">
                  <a:txBody>
                    <a:bodyPr/>
                    <a:lstStyle/>
                    <a:p>
                      <a:pPr marL="0" marR="0" lvl="0" indent="0" algn="ctr" defTabSz="914400" rtl="0" eaLnBrk="1" fontAlgn="base" latinLnBrk="0" hangingPunct="1">
                        <a:lnSpc>
                          <a:spcPct val="100000"/>
                        </a:lnSpc>
                        <a:spcBef>
                          <a:spcPct val="0"/>
                        </a:spcBef>
                        <a:spcAft>
                          <a:spcPct val="50000"/>
                        </a:spcAft>
                        <a:buClr>
                          <a:schemeClr val="tx1"/>
                        </a:buClr>
                        <a:buSzTx/>
                        <a:buFont typeface="Wingdings" pitchFamily="2" charset="2"/>
                        <a:buNone/>
                        <a:tabLst/>
                      </a:pPr>
                      <a:r>
                        <a:rPr kumimoji="1" lang="ja-JP" altLang="en-US" sz="1100" b="0" i="0" u="none" strike="noStrike" cap="none" normalizeH="0" baseline="0" dirty="0">
                          <a:ln>
                            <a:noFill/>
                          </a:ln>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目指す姿実現のための施策</a:t>
                      </a:r>
                    </a:p>
                  </a:txBody>
                  <a:tcPr marL="40500" marR="40500" marT="27008" marB="27008" anchor="ctr" horzOverflow="overflow">
                    <a:lnL w="1905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9050" cap="flat" cmpd="sng" algn="ctr">
                      <a:solidFill>
                        <a:srgbClr val="5F5F5F"/>
                      </a:solidFill>
                      <a:prstDash val="solid"/>
                      <a:round/>
                      <a:headEnd type="none" w="med" len="med"/>
                      <a:tailEnd type="none" w="med" len="med"/>
                    </a:lnT>
                    <a:lnB w="19050" cap="flat" cmpd="sng" algn="ctr">
                      <a:solidFill>
                        <a:srgbClr val="5F5F5F"/>
                      </a:solidFill>
                      <a:prstDash val="solid"/>
                      <a:round/>
                      <a:headEnd type="none" w="med" len="med"/>
                      <a:tailEnd type="none" w="med" len="med"/>
                    </a:lnB>
                    <a:lnTlToBr>
                      <a:noFill/>
                    </a:lnTlToBr>
                    <a:lnBlToTr>
                      <a:noFill/>
                    </a:lnBlToTr>
                    <a:solidFill>
                      <a:srgbClr val="5F5F5F"/>
                    </a:solidFill>
                  </a:tcPr>
                </a:tc>
                <a:tc hMerge="1">
                  <a:txBody>
                    <a:bodyPr/>
                    <a:lstStyle/>
                    <a:p>
                      <a:pPr marL="0" marR="0" lvl="0" indent="0" algn="ctr" defTabSz="914400" rtl="0" eaLnBrk="1" fontAlgn="base" latinLnBrk="0" hangingPunct="1">
                        <a:lnSpc>
                          <a:spcPct val="100000"/>
                        </a:lnSpc>
                        <a:spcBef>
                          <a:spcPct val="0"/>
                        </a:spcBef>
                        <a:spcAft>
                          <a:spcPct val="50000"/>
                        </a:spcAft>
                        <a:buClr>
                          <a:schemeClr val="tx1"/>
                        </a:buClr>
                        <a:buSzTx/>
                        <a:buFont typeface="Wingdings" pitchFamily="2" charset="2"/>
                        <a:buNone/>
                        <a:tabLst/>
                      </a:pPr>
                      <a:endParaRPr kumimoji="1" lang="ja-JP" altLang="en-US" sz="1400" b="0" i="0" u="none" strike="noStrike" cap="none" normalizeH="0" baseline="0" dirty="0">
                        <a:ln>
                          <a:noFill/>
                        </a:ln>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txBody>
                  <a:tcPr marL="54000" marR="54000" marT="36011" marB="36011" anchor="ctr" horzOverflow="overflow">
                    <a:lnL w="12700" cap="flat" cmpd="sng" algn="ctr">
                      <a:solidFill>
                        <a:schemeClr val="bg1"/>
                      </a:solidFill>
                      <a:prstDash val="solid"/>
                      <a:round/>
                      <a:headEnd type="none" w="med" len="med"/>
                      <a:tailEnd type="none" w="med" len="med"/>
                    </a:lnL>
                    <a:lnR w="19050" cap="flat" cmpd="sng" algn="ctr">
                      <a:solidFill>
                        <a:srgbClr val="5F5F5F"/>
                      </a:solidFill>
                      <a:prstDash val="solid"/>
                      <a:round/>
                      <a:headEnd type="none" w="med" len="med"/>
                      <a:tailEnd type="none" w="med" len="med"/>
                    </a:lnR>
                    <a:lnT w="19050" cap="flat" cmpd="sng" algn="ctr">
                      <a:solidFill>
                        <a:srgbClr val="5F5F5F"/>
                      </a:solidFill>
                      <a:prstDash val="solid"/>
                      <a:round/>
                      <a:headEnd type="none" w="med" len="med"/>
                      <a:tailEnd type="none" w="med" len="med"/>
                    </a:lnT>
                    <a:lnB w="19050" cap="flat" cmpd="sng" algn="ctr">
                      <a:solidFill>
                        <a:srgbClr val="5F5F5F"/>
                      </a:solidFill>
                      <a:prstDash val="solid"/>
                      <a:round/>
                      <a:headEnd type="none" w="med" len="med"/>
                      <a:tailEnd type="none" w="med" len="med"/>
                    </a:lnB>
                    <a:lnTlToBr>
                      <a:noFill/>
                    </a:lnTlToBr>
                    <a:lnBlToTr>
                      <a:noFill/>
                    </a:lnBlToTr>
                    <a:solidFill>
                      <a:srgbClr val="5F5F5F"/>
                    </a:solidFill>
                  </a:tcPr>
                </a:tc>
                <a:extLst>
                  <a:ext uri="{0D108BD9-81ED-4DB2-BD59-A6C34878D82A}">
                    <a16:rowId xmlns:a16="http://schemas.microsoft.com/office/drawing/2014/main" val="10000"/>
                  </a:ext>
                </a:extLst>
              </a:tr>
              <a:tr h="550079">
                <a:tc>
                  <a:txBody>
                    <a:bodyPr/>
                    <a:lstStyle/>
                    <a:p>
                      <a:pPr marL="0" marR="0" lvl="0" indent="0" algn="just" defTabSz="914400" rtl="0" eaLnBrk="1" fontAlgn="base" latinLnBrk="0" hangingPunct="1">
                        <a:lnSpc>
                          <a:spcPts val="1800"/>
                        </a:lnSpc>
                        <a:spcBef>
                          <a:spcPct val="0"/>
                        </a:spcBef>
                        <a:spcAft>
                          <a:spcPct val="0"/>
                        </a:spcAft>
                        <a:buClr>
                          <a:schemeClr val="tx1"/>
                        </a:buClr>
                        <a:buSzTx/>
                        <a:buFont typeface="Wingdings" pitchFamily="2" charset="2"/>
                        <a:buNone/>
                        <a:tabLst/>
                        <a:defRPr/>
                      </a:pPr>
                      <a:r>
                        <a:rPr kumimoji="1" lang="ja-JP" altLang="en-US" sz="1000" b="0" i="0" u="none" strike="noStrike" cap="none" normalizeH="0" baseline="0" dirty="0">
                          <a:ln>
                            <a:noFill/>
                          </a:ln>
                          <a:solidFill>
                            <a:srgbClr val="333333"/>
                          </a:solidFill>
                          <a:effectLst/>
                          <a:latin typeface="Meiryo UI" panose="020B0604030504040204" pitchFamily="50" charset="-128"/>
                          <a:ea typeface="Meiryo UI" panose="020B0604030504040204" pitchFamily="50" charset="-128"/>
                        </a:rPr>
                        <a:t>① 会員が活用できる福利厚生施策の拡充</a:t>
                      </a:r>
                    </a:p>
                    <a:p>
                      <a:pPr marL="446088" marR="0" lvl="1" indent="-179388" algn="just" defTabSz="914400" rtl="0" eaLnBrk="1" fontAlgn="base" latinLnBrk="0" hangingPunct="1">
                        <a:lnSpc>
                          <a:spcPts val="1800"/>
                        </a:lnSpc>
                        <a:spcBef>
                          <a:spcPct val="0"/>
                        </a:spcBef>
                        <a:spcAft>
                          <a:spcPct val="0"/>
                        </a:spcAft>
                        <a:buClr>
                          <a:schemeClr val="tx1"/>
                        </a:buClr>
                        <a:buSzTx/>
                        <a:buFont typeface="Wingdings" pitchFamily="2" charset="2"/>
                        <a:buChar char="²"/>
                        <a:tabLst/>
                      </a:pPr>
                      <a:r>
                        <a:rPr kumimoji="1" lang="ja-JP" altLang="en-US" sz="1000" b="0" i="0" u="none" strike="noStrike" cap="none" normalizeH="0" baseline="0" dirty="0">
                          <a:ln>
                            <a:noFill/>
                          </a:ln>
                          <a:solidFill>
                            <a:srgbClr val="333333"/>
                          </a:solidFill>
                          <a:effectLst/>
                          <a:latin typeface="Meiryo UI" panose="020B0604030504040204" pitchFamily="50" charset="-128"/>
                          <a:ea typeface="Meiryo UI" panose="020B0604030504040204" pitchFamily="50" charset="-128"/>
                        </a:rPr>
                        <a:t>各種支援機関、行政施策等に関する情報提供と福利厚生施策の活用促進</a:t>
                      </a:r>
                      <a:endParaRPr kumimoji="1" lang="en-US" altLang="ja-JP" sz="1000" b="0" i="0" u="none" strike="noStrike" cap="none" normalizeH="0" baseline="0" dirty="0">
                        <a:ln>
                          <a:noFill/>
                        </a:ln>
                        <a:solidFill>
                          <a:srgbClr val="333333"/>
                        </a:solidFill>
                        <a:effectLst/>
                        <a:latin typeface="Meiryo UI" panose="020B0604030504040204" pitchFamily="50" charset="-128"/>
                        <a:ea typeface="Meiryo UI" panose="020B0604030504040204" pitchFamily="50" charset="-128"/>
                      </a:endParaRPr>
                    </a:p>
                    <a:p>
                      <a:pPr marL="446088" marR="0" lvl="1" indent="-179388" algn="just" defTabSz="914400" rtl="0" eaLnBrk="1" fontAlgn="base" latinLnBrk="0" hangingPunct="1">
                        <a:lnSpc>
                          <a:spcPts val="1800"/>
                        </a:lnSpc>
                        <a:spcBef>
                          <a:spcPct val="0"/>
                        </a:spcBef>
                        <a:spcAft>
                          <a:spcPct val="0"/>
                        </a:spcAft>
                        <a:buClr>
                          <a:schemeClr val="tx1"/>
                        </a:buClr>
                        <a:buSzTx/>
                        <a:buFont typeface="Wingdings" pitchFamily="2" charset="2"/>
                        <a:buChar char="²"/>
                        <a:tabLst/>
                      </a:pPr>
                      <a:r>
                        <a:rPr kumimoji="1" lang="ja-JP" altLang="en-US" sz="1000" b="0" i="0" u="none" strike="noStrike" cap="none" normalizeH="0" baseline="0" dirty="0">
                          <a:ln>
                            <a:noFill/>
                          </a:ln>
                          <a:solidFill>
                            <a:srgbClr val="333333"/>
                          </a:solidFill>
                          <a:effectLst/>
                          <a:latin typeface="Meiryo UI" panose="020B0604030504040204" pitchFamily="50" charset="-128"/>
                          <a:ea typeface="Meiryo UI" panose="020B0604030504040204" pitchFamily="50" charset="-128"/>
                        </a:rPr>
                        <a:t>メンタルヘルスケアなど心身の健康増進に繋がる研修会等の実施</a:t>
                      </a:r>
                    </a:p>
                  </a:txBody>
                  <a:tcPr marL="40500" marR="40500" marT="27008" marB="27008" anchor="ctr" horzOverflow="overflow">
                    <a:lnL w="1905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905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33"/>
                          </a:solidFill>
                          <a:effectLst/>
                          <a:latin typeface="Meiryo UI" panose="020B0604030504040204" pitchFamily="50" charset="-128"/>
                          <a:ea typeface="Meiryo UI" panose="020B0604030504040204" pitchFamily="50" charset="-128"/>
                        </a:rPr>
                        <a:t>継続</a:t>
                      </a:r>
                    </a:p>
                  </a:txBody>
                  <a:tcPr marL="40500" marR="40500" marT="27008" marB="27008" anchor="ctr" horzOverflow="overflow">
                    <a:lnL w="1270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905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9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33"/>
                          </a:solidFill>
                          <a:effectLst/>
                          <a:latin typeface="Meiryo UI" panose="020B0604030504040204" pitchFamily="50" charset="-128"/>
                          <a:ea typeface="Meiryo UI" panose="020B0604030504040204" pitchFamily="50" charset="-128"/>
                        </a:rPr>
                        <a:t>② スポーツイベントの開催・参加（フットサル大会の再開検討やチーム</a:t>
                      </a:r>
                      <a:r>
                        <a:rPr kumimoji="1" lang="en-US" altLang="ja-JP" sz="1000" b="0" i="0" u="none" strike="noStrike" cap="none" normalizeH="0" baseline="0" dirty="0">
                          <a:ln>
                            <a:noFill/>
                          </a:ln>
                          <a:solidFill>
                            <a:srgbClr val="333333"/>
                          </a:solidFill>
                          <a:effectLst/>
                          <a:latin typeface="Meiryo UI" panose="020B0604030504040204" pitchFamily="50" charset="-128"/>
                          <a:ea typeface="Meiryo UI" panose="020B0604030504040204" pitchFamily="50" charset="-128"/>
                        </a:rPr>
                        <a:t>MISA</a:t>
                      </a:r>
                      <a:r>
                        <a:rPr kumimoji="1" lang="ja-JP" altLang="en-US" sz="1000" b="0" i="0" u="none" strike="noStrike" cap="none" normalizeH="0" baseline="0" dirty="0">
                          <a:ln>
                            <a:noFill/>
                          </a:ln>
                          <a:solidFill>
                            <a:srgbClr val="333333"/>
                          </a:solidFill>
                          <a:effectLst/>
                          <a:latin typeface="Meiryo UI" panose="020B0604030504040204" pitchFamily="50" charset="-128"/>
                          <a:ea typeface="Meiryo UI" panose="020B0604030504040204" pitchFamily="50" charset="-128"/>
                        </a:rPr>
                        <a:t>でのリレーマラソン等への参加）</a:t>
                      </a:r>
                    </a:p>
                  </a:txBody>
                  <a:tcPr marL="40500" marR="40500" marT="27008" marB="27008" anchor="ctr" horzOverflow="overflow">
                    <a:lnL w="1905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33"/>
                          </a:solidFill>
                          <a:effectLst/>
                          <a:latin typeface="Meiryo UI" panose="020B0604030504040204" pitchFamily="50" charset="-128"/>
                          <a:ea typeface="Meiryo UI" panose="020B0604030504040204" pitchFamily="50" charset="-128"/>
                        </a:rPr>
                        <a:t>継続・変革</a:t>
                      </a:r>
                    </a:p>
                  </a:txBody>
                  <a:tcPr marL="40500" marR="40500" marT="27008" marB="27008" anchor="ctr" horzOverflow="overflow">
                    <a:lnL w="1270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26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33"/>
                          </a:solidFill>
                          <a:effectLst/>
                          <a:latin typeface="Meiryo UI" panose="020B0604030504040204" pitchFamily="50" charset="-128"/>
                          <a:ea typeface="Meiryo UI" panose="020B0604030504040204" pitchFamily="50" charset="-128"/>
                        </a:rPr>
                        <a:t>③ 同好会活動（釣り・ランニングなど）の拡充、支援</a:t>
                      </a:r>
                    </a:p>
                  </a:txBody>
                  <a:tcPr marL="40500" marR="40500" marT="27008" marB="27008" anchor="ctr" horzOverflow="overflow">
                    <a:lnL w="1905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33"/>
                          </a:solidFill>
                          <a:effectLst/>
                          <a:latin typeface="Meiryo UI" panose="020B0604030504040204" pitchFamily="50" charset="-128"/>
                          <a:ea typeface="Meiryo UI" panose="020B0604030504040204" pitchFamily="50" charset="-128"/>
                        </a:rPr>
                        <a:t>継続・拡大</a:t>
                      </a:r>
                    </a:p>
                  </a:txBody>
                  <a:tcPr marL="40500" marR="40500" marT="27008" marB="27008" anchor="ctr" horzOverflow="overflow">
                    <a:lnL w="1270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2867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333333"/>
                          </a:solidFill>
                          <a:effectLst/>
                          <a:latin typeface="Meiryo UI" panose="020B0604030504040204" pitchFamily="50" charset="-128"/>
                          <a:ea typeface="Meiryo UI" panose="020B0604030504040204" pitchFamily="50" charset="-128"/>
                        </a:rPr>
                        <a:t>④ メンタル不調・健康増進を図るセミナーの企画・開催</a:t>
                      </a:r>
                    </a:p>
                  </a:txBody>
                  <a:tcPr marL="40500" marR="40500" marT="27008" marB="27008" anchor="ctr" horzOverflow="overflow">
                    <a:lnL w="1905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33"/>
                          </a:solidFill>
                          <a:effectLst/>
                          <a:latin typeface="Meiryo UI" panose="020B0604030504040204" pitchFamily="50" charset="-128"/>
                          <a:ea typeface="Meiryo UI" panose="020B0604030504040204" pitchFamily="50" charset="-128"/>
                        </a:rPr>
                        <a:t>新規</a:t>
                      </a:r>
                    </a:p>
                  </a:txBody>
                  <a:tcPr marL="40500" marR="40500" marT="27008" marB="27008" anchor="ctr" horzOverflow="overflow">
                    <a:lnL w="1270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2867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a:ln>
                            <a:noFill/>
                          </a:ln>
                          <a:solidFill>
                            <a:srgbClr val="1C1C1C"/>
                          </a:solidFill>
                          <a:effectLst/>
                          <a:latin typeface="Meiryo UI" panose="020B0604030504040204" pitchFamily="50" charset="-128"/>
                          <a:ea typeface="Meiryo UI" panose="020B0604030504040204" pitchFamily="50" charset="-128"/>
                        </a:rPr>
                        <a:t>⑤ </a:t>
                      </a:r>
                      <a:r>
                        <a:rPr kumimoji="1" lang="ja-JP" altLang="en-US" sz="1000" b="0" i="0" u="none" strike="noStrike" cap="none" normalizeH="0" baseline="0">
                          <a:ln>
                            <a:noFill/>
                          </a:ln>
                          <a:solidFill>
                            <a:srgbClr val="333333"/>
                          </a:solidFill>
                          <a:effectLst/>
                          <a:latin typeface="Meiryo UI" panose="020B0604030504040204" pitchFamily="50" charset="-128"/>
                          <a:ea typeface="Meiryo UI" panose="020B0604030504040204" pitchFamily="50" charset="-128"/>
                        </a:rPr>
                        <a:t>多く</a:t>
                      </a:r>
                      <a:r>
                        <a:rPr kumimoji="1" lang="ja-JP" altLang="en-US" sz="1000" b="0" i="0" u="none" strike="noStrike" cap="none" normalizeH="0" baseline="0" dirty="0">
                          <a:ln>
                            <a:noFill/>
                          </a:ln>
                          <a:solidFill>
                            <a:srgbClr val="333333"/>
                          </a:solidFill>
                          <a:effectLst/>
                          <a:latin typeface="Meiryo UI" panose="020B0604030504040204" pitchFamily="50" charset="-128"/>
                          <a:ea typeface="Meiryo UI" panose="020B0604030504040204" pitchFamily="50" charset="-128"/>
                        </a:rPr>
                        <a:t>の会員が参加できるレクリエーションイベントの新企画検討</a:t>
                      </a:r>
                      <a:endParaRPr kumimoji="1" lang="ja-JP" altLang="en-US" sz="1000" b="0" i="0" u="none" strike="noStrike" cap="none" normalizeH="0" baseline="0" dirty="0">
                        <a:ln>
                          <a:noFill/>
                        </a:ln>
                        <a:solidFill>
                          <a:srgbClr val="1C1C1C"/>
                        </a:solidFill>
                        <a:effectLst/>
                        <a:latin typeface="Meiryo UI" panose="020B0604030504040204" pitchFamily="50" charset="-128"/>
                        <a:ea typeface="Meiryo UI" panose="020B0604030504040204" pitchFamily="50" charset="-128"/>
                      </a:endParaRPr>
                    </a:p>
                  </a:txBody>
                  <a:tcPr marL="40500" marR="40500" marT="27000" marB="27000" anchor="ctr" horzOverflow="overflow">
                    <a:lnL w="1905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333333"/>
                          </a:solidFill>
                          <a:effectLst/>
                          <a:latin typeface="Meiryo UI" panose="020B0604030504040204" pitchFamily="50" charset="-128"/>
                          <a:ea typeface="Meiryo UI" panose="020B0604030504040204" pitchFamily="50" charset="-128"/>
                        </a:rPr>
                        <a:t>継続</a:t>
                      </a:r>
                    </a:p>
                  </a:txBody>
                  <a:tcPr marL="40500" marR="40500" marT="27000" marB="27000" anchor="ctr" horzOverflow="overflow">
                    <a:lnL w="1270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29861">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000" b="0" i="0" u="none" strike="noStrike" cap="none" normalizeH="0" baseline="0" dirty="0">
                        <a:ln>
                          <a:noFill/>
                        </a:ln>
                        <a:solidFill>
                          <a:srgbClr val="1C1C1C"/>
                        </a:solidFill>
                        <a:effectLst/>
                        <a:latin typeface="Meiryo UI" panose="020B0604030504040204" pitchFamily="50" charset="-128"/>
                        <a:ea typeface="Meiryo UI" panose="020B0604030504040204" pitchFamily="50" charset="-128"/>
                      </a:endParaRPr>
                    </a:p>
                  </a:txBody>
                  <a:tcPr marL="40500" marR="40500" marT="27000" marB="27000" anchor="ctr" horzOverflow="overflow">
                    <a:lnL w="1905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905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1C1C1C"/>
                        </a:solidFill>
                        <a:effectLst/>
                        <a:latin typeface="Meiryo UI" panose="020B0604030504040204" pitchFamily="50" charset="-128"/>
                        <a:ea typeface="Meiryo UI" panose="020B0604030504040204" pitchFamily="50" charset="-128"/>
                      </a:endParaRPr>
                    </a:p>
                  </a:txBody>
                  <a:tcPr marL="40500" marR="40500" marT="27000" marB="27000" anchor="ctr" horzOverflow="overflow">
                    <a:lnL w="1270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905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9" name="Rectangle 4"/>
          <p:cNvSpPr txBox="1">
            <a:spLocks noChangeArrowheads="1"/>
          </p:cNvSpPr>
          <p:nvPr/>
        </p:nvSpPr>
        <p:spPr bwMode="auto">
          <a:xfrm>
            <a:off x="1276350" y="857250"/>
            <a:ext cx="5572125" cy="342900"/>
          </a:xfrm>
          <a:prstGeom prst="rect">
            <a:avLst/>
          </a:prstGeom>
          <a:noFill/>
          <a:ln>
            <a:miter lim="800000"/>
            <a:headEnd/>
            <a:tailEnd/>
          </a:ln>
        </p:spPr>
        <p:txBody>
          <a:bodyPr lIns="54000" tIns="54000" rIns="0" bIns="0" anchor="ctr"/>
          <a:lstStyle/>
          <a:p>
            <a:pPr>
              <a:defRPr/>
            </a:pPr>
            <a:r>
              <a:rPr lang="en-US" altLang="ja-JP" sz="1800" b="1" dirty="0">
                <a:solidFill>
                  <a:srgbClr val="4D4D4D"/>
                </a:solidFill>
                <a:latin typeface="メイリオ" panose="020B0604030504040204" pitchFamily="50" charset="-128"/>
                <a:ea typeface="メイリオ" panose="020B0604030504040204" pitchFamily="50" charset="-128"/>
                <a:cs typeface="+mj-cs"/>
              </a:rPr>
              <a:t>11-3.</a:t>
            </a:r>
            <a:r>
              <a:rPr lang="ja-JP" altLang="en-US" sz="1800" b="1" dirty="0">
                <a:solidFill>
                  <a:srgbClr val="4D4D4D"/>
                </a:solidFill>
                <a:latin typeface="メイリオ" panose="020B0604030504040204" pitchFamily="50" charset="-128"/>
                <a:ea typeface="メイリオ" panose="020B0604030504040204" pitchFamily="50" charset="-128"/>
                <a:cs typeface="+mj-cs"/>
              </a:rPr>
              <a:t> 福利厚生委員会 の取り組み</a:t>
            </a:r>
            <a:endParaRPr lang="ja-JP" altLang="en-US" sz="1800" b="1" dirty="0">
              <a:solidFill>
                <a:srgbClr val="4D4D4D"/>
              </a:solidFill>
              <a:latin typeface="+mj-lt"/>
              <a:ea typeface="+mj-ea"/>
              <a:cs typeface="+mj-cs"/>
            </a:endParaRPr>
          </a:p>
        </p:txBody>
      </p:sp>
    </p:spTree>
    <p:extLst>
      <p:ext uri="{BB962C8B-B14F-4D97-AF65-F5344CB8AC3E}">
        <p14:creationId xmlns:p14="http://schemas.microsoft.com/office/powerpoint/2010/main" val="324217313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ChangeArrowheads="1"/>
          </p:cNvSpPr>
          <p:nvPr/>
        </p:nvSpPr>
        <p:spPr>
          <a:xfrm>
            <a:off x="4626006" y="2267872"/>
            <a:ext cx="228600" cy="1361936"/>
          </a:xfrm>
          <a:prstGeom prst="rect">
            <a:avLst/>
          </a:prstGeom>
          <a:solidFill>
            <a:srgbClr val="5F5F5F"/>
          </a:solidFill>
          <a:ln w="19050">
            <a:solidFill>
              <a:srgbClr val="5F5F5F"/>
            </a:solidFill>
            <a:miter/>
          </a:ln>
        </p:spPr>
        <p:txBody>
          <a:bodyPr vert="eaVert" lIns="27000" tIns="27000" rIns="27000" bIns="27000" anchor="ctr"/>
          <a:lstStyle>
            <a:lvl1pPr marL="482600" indent="-482600" eaLnBrk="0" hangingPunct="0">
              <a:tabLst>
                <a:tab pos="482600" algn="l"/>
              </a:tabLst>
              <a:defRPr kumimoji="1" sz="2800">
                <a:solidFill>
                  <a:schemeClr val="tx1"/>
                </a:solidFill>
                <a:latin typeface="Times New Roman"/>
                <a:ea typeface="ＭＳ Ｐゴシック"/>
              </a:defRPr>
            </a:lvl1pPr>
            <a:lvl2pPr marL="742950" indent="-285750" eaLnBrk="0" hangingPunct="0">
              <a:tabLst>
                <a:tab pos="482600" algn="l"/>
              </a:tabLst>
              <a:defRPr kumimoji="1" sz="2800">
                <a:solidFill>
                  <a:schemeClr val="tx1"/>
                </a:solidFill>
                <a:latin typeface="Times New Roman"/>
                <a:ea typeface="ＭＳ Ｐゴシック"/>
              </a:defRPr>
            </a:lvl2pPr>
            <a:lvl3pPr marL="1143000" indent="-228600" eaLnBrk="0" hangingPunct="0">
              <a:tabLst>
                <a:tab pos="482600" algn="l"/>
              </a:tabLst>
              <a:defRPr kumimoji="1" sz="2800">
                <a:solidFill>
                  <a:schemeClr val="tx1"/>
                </a:solidFill>
                <a:latin typeface="Times New Roman"/>
                <a:ea typeface="ＭＳ Ｐゴシック"/>
              </a:defRPr>
            </a:lvl3pPr>
            <a:lvl4pPr marL="1600200" indent="-228600" eaLnBrk="0" hangingPunct="0">
              <a:tabLst>
                <a:tab pos="482600" algn="l"/>
              </a:tabLst>
              <a:defRPr kumimoji="1" sz="2800">
                <a:solidFill>
                  <a:schemeClr val="tx1"/>
                </a:solidFill>
                <a:latin typeface="Times New Roman"/>
                <a:ea typeface="ＭＳ Ｐゴシック"/>
              </a:defRPr>
            </a:lvl4pPr>
            <a:lvl5pPr marL="2057400" indent="-228600" eaLnBrk="0" hangingPunct="0">
              <a:tabLst>
                <a:tab pos="482600" algn="l"/>
              </a:tabLst>
              <a:defRPr kumimoji="1" sz="2800">
                <a:solidFill>
                  <a:schemeClr val="tx1"/>
                </a:solidFill>
                <a:latin typeface="Times New Roman"/>
                <a:ea typeface="ＭＳ Ｐゴシック"/>
              </a:defRPr>
            </a:lvl5pPr>
            <a:lvl6pPr marL="2514600" indent="-228600" eaLnBrk="0" fontAlgn="base" hangingPunct="0">
              <a:spcBef>
                <a:spcPct val="0"/>
              </a:spcBef>
              <a:spcAft>
                <a:spcPct val="0"/>
              </a:spcAft>
              <a:tabLst>
                <a:tab pos="482600" algn="l"/>
              </a:tabLst>
              <a:defRPr kumimoji="1" sz="2800">
                <a:solidFill>
                  <a:schemeClr val="tx1"/>
                </a:solidFill>
                <a:latin typeface="Times New Roman"/>
                <a:ea typeface="ＭＳ Ｐゴシック"/>
              </a:defRPr>
            </a:lvl6pPr>
            <a:lvl7pPr marL="2971800" indent="-228600" eaLnBrk="0" fontAlgn="base" hangingPunct="0">
              <a:spcBef>
                <a:spcPct val="0"/>
              </a:spcBef>
              <a:spcAft>
                <a:spcPct val="0"/>
              </a:spcAft>
              <a:tabLst>
                <a:tab pos="482600" algn="l"/>
              </a:tabLst>
              <a:defRPr kumimoji="1" sz="2800">
                <a:solidFill>
                  <a:schemeClr val="tx1"/>
                </a:solidFill>
                <a:latin typeface="Times New Roman"/>
                <a:ea typeface="ＭＳ Ｐゴシック"/>
              </a:defRPr>
            </a:lvl7pPr>
            <a:lvl8pPr marL="3429000" indent="-228600" eaLnBrk="0" fontAlgn="base" hangingPunct="0">
              <a:spcBef>
                <a:spcPct val="0"/>
              </a:spcBef>
              <a:spcAft>
                <a:spcPct val="0"/>
              </a:spcAft>
              <a:tabLst>
                <a:tab pos="482600" algn="l"/>
              </a:tabLst>
              <a:defRPr kumimoji="1" sz="2800">
                <a:solidFill>
                  <a:schemeClr val="tx1"/>
                </a:solidFill>
                <a:latin typeface="Times New Roman"/>
                <a:ea typeface="ＭＳ Ｐゴシック"/>
              </a:defRPr>
            </a:lvl8pPr>
            <a:lvl9pPr marL="3886200" indent="-228600" eaLnBrk="0" fontAlgn="base" hangingPunct="0">
              <a:spcBef>
                <a:spcPct val="0"/>
              </a:spcBef>
              <a:spcAft>
                <a:spcPct val="0"/>
              </a:spcAft>
              <a:tabLst>
                <a:tab pos="482600" algn="l"/>
              </a:tabLst>
              <a:defRPr kumimoji="1" sz="2800">
                <a:solidFill>
                  <a:schemeClr val="tx1"/>
                </a:solidFill>
                <a:latin typeface="Times New Roman"/>
                <a:ea typeface="ＭＳ Ｐゴシック"/>
              </a:defRPr>
            </a:lvl9pPr>
          </a:lstStyle>
          <a:p>
            <a:pPr algn="ctr" eaLnBrk="1" hangingPunct="1">
              <a:spcBef>
                <a:spcPct val="0"/>
              </a:spcBef>
              <a:spcAft>
                <a:spcPct val="50000"/>
              </a:spcAft>
              <a:buClr>
                <a:prstClr val="black"/>
              </a:buClr>
              <a:defRPr/>
            </a:pPr>
            <a:r>
              <a:rPr lang="ja-JP" altLang="en-US" sz="1050">
                <a:solidFill>
                  <a:prstClr val="white"/>
                </a:solidFill>
                <a:effectLst>
                  <a:outerShdw blurRad="38100" dist="38100" dir="2700000" algn="tl">
                    <a:srgbClr val="000000">
                      <a:alpha val="43140"/>
                    </a:srgbClr>
                  </a:outerShdw>
                </a:effectLst>
                <a:latin typeface="Meiryo UI"/>
                <a:ea typeface="Meiryo UI"/>
              </a:rPr>
              <a:t>目指す姿</a:t>
            </a:r>
            <a:endParaRPr lang="ja-JP" altLang="en-US" sz="1050">
              <a:solidFill>
                <a:prstClr val="white"/>
              </a:solidFill>
              <a:latin typeface="Meiryo UI"/>
              <a:ea typeface="Meiryo UI"/>
            </a:endParaRPr>
          </a:p>
        </p:txBody>
      </p:sp>
      <p:sp>
        <p:nvSpPr>
          <p:cNvPr id="19461" name="Rectangle 7"/>
          <p:cNvSpPr>
            <a:spLocks noChangeArrowheads="1"/>
          </p:cNvSpPr>
          <p:nvPr/>
        </p:nvSpPr>
        <p:spPr>
          <a:xfrm>
            <a:off x="1438275" y="2267872"/>
            <a:ext cx="228600" cy="1361936"/>
          </a:xfrm>
          <a:prstGeom prst="rect">
            <a:avLst/>
          </a:prstGeom>
          <a:solidFill>
            <a:srgbClr val="5F5F5F"/>
          </a:solidFill>
          <a:ln w="19050">
            <a:solidFill>
              <a:srgbClr val="5F5F5F"/>
            </a:solidFill>
            <a:miter/>
          </a:ln>
        </p:spPr>
        <p:txBody>
          <a:bodyPr vert="eaVert" lIns="27000" tIns="27000" rIns="27000" bIns="27000" anchor="ctr"/>
          <a:lstStyle>
            <a:lvl1pPr marL="482600" indent="-482600" eaLnBrk="0" hangingPunct="0">
              <a:tabLst>
                <a:tab pos="482600" algn="l"/>
              </a:tabLst>
              <a:defRPr kumimoji="1" sz="2800">
                <a:solidFill>
                  <a:schemeClr val="tx1"/>
                </a:solidFill>
                <a:latin typeface="Times New Roman"/>
                <a:ea typeface="ＭＳ Ｐゴシック"/>
              </a:defRPr>
            </a:lvl1pPr>
            <a:lvl2pPr marL="742950" indent="-285750" eaLnBrk="0" hangingPunct="0">
              <a:tabLst>
                <a:tab pos="482600" algn="l"/>
              </a:tabLst>
              <a:defRPr kumimoji="1" sz="2800">
                <a:solidFill>
                  <a:schemeClr val="tx1"/>
                </a:solidFill>
                <a:latin typeface="Times New Roman"/>
                <a:ea typeface="ＭＳ Ｐゴシック"/>
              </a:defRPr>
            </a:lvl2pPr>
            <a:lvl3pPr marL="1143000" indent="-228600" eaLnBrk="0" hangingPunct="0">
              <a:tabLst>
                <a:tab pos="482600" algn="l"/>
              </a:tabLst>
              <a:defRPr kumimoji="1" sz="2800">
                <a:solidFill>
                  <a:schemeClr val="tx1"/>
                </a:solidFill>
                <a:latin typeface="Times New Roman"/>
                <a:ea typeface="ＭＳ Ｐゴシック"/>
              </a:defRPr>
            </a:lvl3pPr>
            <a:lvl4pPr marL="1600200" indent="-228600" eaLnBrk="0" hangingPunct="0">
              <a:tabLst>
                <a:tab pos="482600" algn="l"/>
              </a:tabLst>
              <a:defRPr kumimoji="1" sz="2800">
                <a:solidFill>
                  <a:schemeClr val="tx1"/>
                </a:solidFill>
                <a:latin typeface="Times New Roman"/>
                <a:ea typeface="ＭＳ Ｐゴシック"/>
              </a:defRPr>
            </a:lvl4pPr>
            <a:lvl5pPr marL="2057400" indent="-228600" eaLnBrk="0" hangingPunct="0">
              <a:tabLst>
                <a:tab pos="482600" algn="l"/>
              </a:tabLst>
              <a:defRPr kumimoji="1" sz="2800">
                <a:solidFill>
                  <a:schemeClr val="tx1"/>
                </a:solidFill>
                <a:latin typeface="Times New Roman"/>
                <a:ea typeface="ＭＳ Ｐゴシック"/>
              </a:defRPr>
            </a:lvl5pPr>
            <a:lvl6pPr marL="2514600" indent="-228600" eaLnBrk="0" fontAlgn="base" hangingPunct="0">
              <a:spcBef>
                <a:spcPct val="0"/>
              </a:spcBef>
              <a:spcAft>
                <a:spcPct val="0"/>
              </a:spcAft>
              <a:tabLst>
                <a:tab pos="482600" algn="l"/>
              </a:tabLst>
              <a:defRPr kumimoji="1" sz="2800">
                <a:solidFill>
                  <a:schemeClr val="tx1"/>
                </a:solidFill>
                <a:latin typeface="Times New Roman"/>
                <a:ea typeface="ＭＳ Ｐゴシック"/>
              </a:defRPr>
            </a:lvl6pPr>
            <a:lvl7pPr marL="2971800" indent="-228600" eaLnBrk="0" fontAlgn="base" hangingPunct="0">
              <a:spcBef>
                <a:spcPct val="0"/>
              </a:spcBef>
              <a:spcAft>
                <a:spcPct val="0"/>
              </a:spcAft>
              <a:tabLst>
                <a:tab pos="482600" algn="l"/>
              </a:tabLst>
              <a:defRPr kumimoji="1" sz="2800">
                <a:solidFill>
                  <a:schemeClr val="tx1"/>
                </a:solidFill>
                <a:latin typeface="Times New Roman"/>
                <a:ea typeface="ＭＳ Ｐゴシック"/>
              </a:defRPr>
            </a:lvl7pPr>
            <a:lvl8pPr marL="3429000" indent="-228600" eaLnBrk="0" fontAlgn="base" hangingPunct="0">
              <a:spcBef>
                <a:spcPct val="0"/>
              </a:spcBef>
              <a:spcAft>
                <a:spcPct val="0"/>
              </a:spcAft>
              <a:tabLst>
                <a:tab pos="482600" algn="l"/>
              </a:tabLst>
              <a:defRPr kumimoji="1" sz="2800">
                <a:solidFill>
                  <a:schemeClr val="tx1"/>
                </a:solidFill>
                <a:latin typeface="Times New Roman"/>
                <a:ea typeface="ＭＳ Ｐゴシック"/>
              </a:defRPr>
            </a:lvl8pPr>
            <a:lvl9pPr marL="3886200" indent="-228600" eaLnBrk="0" fontAlgn="base" hangingPunct="0">
              <a:spcBef>
                <a:spcPct val="0"/>
              </a:spcBef>
              <a:spcAft>
                <a:spcPct val="0"/>
              </a:spcAft>
              <a:tabLst>
                <a:tab pos="482600" algn="l"/>
              </a:tabLst>
              <a:defRPr kumimoji="1" sz="2800">
                <a:solidFill>
                  <a:schemeClr val="tx1"/>
                </a:solidFill>
                <a:latin typeface="Times New Roman"/>
                <a:ea typeface="ＭＳ Ｐゴシック"/>
              </a:defRPr>
            </a:lvl9pPr>
          </a:lstStyle>
          <a:p>
            <a:pPr algn="ctr" eaLnBrk="1" hangingPunct="1">
              <a:spcBef>
                <a:spcPct val="0"/>
              </a:spcBef>
              <a:spcAft>
                <a:spcPct val="50000"/>
              </a:spcAft>
              <a:buClr>
                <a:prstClr val="black"/>
              </a:buClr>
              <a:defRPr/>
            </a:pPr>
            <a:r>
              <a:rPr lang="ja-JP" altLang="en-US" sz="1050">
                <a:solidFill>
                  <a:prstClr val="white"/>
                </a:solidFill>
                <a:effectLst>
                  <a:outerShdw blurRad="38100" dist="38100" dir="2700000" algn="tl">
                    <a:srgbClr val="000000">
                      <a:alpha val="43140"/>
                    </a:srgbClr>
                  </a:outerShdw>
                </a:effectLst>
                <a:latin typeface="Meiryo UI"/>
                <a:ea typeface="Meiryo UI"/>
              </a:rPr>
              <a:t>現 状</a:t>
            </a:r>
            <a:endParaRPr lang="ja-JP" altLang="en-US" sz="1050">
              <a:solidFill>
                <a:prstClr val="white"/>
              </a:solidFill>
              <a:latin typeface="Meiryo UI"/>
              <a:ea typeface="Meiryo UI"/>
            </a:endParaRPr>
          </a:p>
        </p:txBody>
      </p:sp>
      <p:sp>
        <p:nvSpPr>
          <p:cNvPr id="19462" name="Rectangle 9"/>
          <p:cNvSpPr>
            <a:spLocks noChangeArrowheads="1"/>
          </p:cNvSpPr>
          <p:nvPr/>
        </p:nvSpPr>
        <p:spPr>
          <a:xfrm>
            <a:off x="1666875" y="1328455"/>
            <a:ext cx="6076950" cy="866552"/>
          </a:xfrm>
          <a:prstGeom prst="rect">
            <a:avLst/>
          </a:prstGeom>
          <a:solidFill>
            <a:srgbClr val="FFCC66"/>
          </a:solidFill>
          <a:ln w="19050">
            <a:solidFill>
              <a:srgbClr val="5F5F5F"/>
            </a:solidFill>
            <a:miter/>
          </a:ln>
        </p:spPr>
        <p:txBody>
          <a:bodyPr lIns="27000" tIns="0" rIns="27000" bIns="0" anchor="ctr"/>
          <a:lstStyle>
            <a:lvl1pPr marL="284163" indent="-284163" eaLnBrk="0" hangingPunct="0">
              <a:defRPr kumimoji="1" sz="2800">
                <a:solidFill>
                  <a:schemeClr val="tx1"/>
                </a:solidFill>
                <a:latin typeface="Times New Roman"/>
                <a:ea typeface="ＭＳ Ｐゴシック"/>
              </a:defRPr>
            </a:lvl1pPr>
            <a:lvl2pPr marL="742950" indent="-285750" eaLnBrk="0" hangingPunct="0">
              <a:defRPr kumimoji="1" sz="2800">
                <a:solidFill>
                  <a:schemeClr val="tx1"/>
                </a:solidFill>
                <a:latin typeface="Times New Roman"/>
                <a:ea typeface="ＭＳ Ｐゴシック"/>
              </a:defRPr>
            </a:lvl2pPr>
            <a:lvl3pPr marL="1143000" indent="-228600" eaLnBrk="0" hangingPunct="0">
              <a:defRPr kumimoji="1" sz="2800">
                <a:solidFill>
                  <a:schemeClr val="tx1"/>
                </a:solidFill>
                <a:latin typeface="Times New Roman"/>
                <a:ea typeface="ＭＳ Ｐゴシック"/>
              </a:defRPr>
            </a:lvl3pPr>
            <a:lvl4pPr marL="1600200" indent="-228600" eaLnBrk="0" hangingPunct="0">
              <a:defRPr kumimoji="1" sz="2800">
                <a:solidFill>
                  <a:schemeClr val="tx1"/>
                </a:solidFill>
                <a:latin typeface="Times New Roman"/>
                <a:ea typeface="ＭＳ Ｐゴシック"/>
              </a:defRPr>
            </a:lvl4pPr>
            <a:lvl5pPr marL="2057400" indent="-228600" eaLnBrk="0" hangingPunct="0">
              <a:defRPr kumimoji="1" sz="2800">
                <a:solidFill>
                  <a:schemeClr val="tx1"/>
                </a:solidFill>
                <a:latin typeface="Times New Roman"/>
                <a:ea typeface="ＭＳ Ｐゴシック"/>
              </a:defRPr>
            </a:lvl5pPr>
            <a:lvl6pPr marL="2514600" indent="-228600" eaLnBrk="0" fontAlgn="base" hangingPunct="0">
              <a:spcBef>
                <a:spcPct val="0"/>
              </a:spcBef>
              <a:spcAft>
                <a:spcPct val="0"/>
              </a:spcAft>
              <a:defRPr kumimoji="1" sz="2800">
                <a:solidFill>
                  <a:schemeClr val="tx1"/>
                </a:solidFill>
                <a:latin typeface="Times New Roman"/>
                <a:ea typeface="ＭＳ Ｐゴシック"/>
              </a:defRPr>
            </a:lvl6pPr>
            <a:lvl7pPr marL="2971800" indent="-228600" eaLnBrk="0" fontAlgn="base" hangingPunct="0">
              <a:spcBef>
                <a:spcPct val="0"/>
              </a:spcBef>
              <a:spcAft>
                <a:spcPct val="0"/>
              </a:spcAft>
              <a:defRPr kumimoji="1" sz="2800">
                <a:solidFill>
                  <a:schemeClr val="tx1"/>
                </a:solidFill>
                <a:latin typeface="Times New Roman"/>
                <a:ea typeface="ＭＳ Ｐゴシック"/>
              </a:defRPr>
            </a:lvl7pPr>
            <a:lvl8pPr marL="3429000" indent="-228600" eaLnBrk="0" fontAlgn="base" hangingPunct="0">
              <a:spcBef>
                <a:spcPct val="0"/>
              </a:spcBef>
              <a:spcAft>
                <a:spcPct val="0"/>
              </a:spcAft>
              <a:defRPr kumimoji="1" sz="2800">
                <a:solidFill>
                  <a:schemeClr val="tx1"/>
                </a:solidFill>
                <a:latin typeface="Times New Roman"/>
                <a:ea typeface="ＭＳ Ｐゴシック"/>
              </a:defRPr>
            </a:lvl8pPr>
            <a:lvl9pPr marL="3886200" indent="-228600" eaLnBrk="0" fontAlgn="base" hangingPunct="0">
              <a:spcBef>
                <a:spcPct val="0"/>
              </a:spcBef>
              <a:spcAft>
                <a:spcPct val="0"/>
              </a:spcAft>
              <a:defRPr kumimoji="1" sz="2800">
                <a:solidFill>
                  <a:schemeClr val="tx1"/>
                </a:solidFill>
                <a:latin typeface="Times New Roman"/>
                <a:ea typeface="ＭＳ Ｐゴシック"/>
              </a:defRPr>
            </a:lvl9pPr>
          </a:lstStyle>
          <a:p>
            <a:pPr algn="just" eaLnBrk="1" hangingPunct="1">
              <a:spcBef>
                <a:spcPct val="0"/>
              </a:spcBef>
              <a:spcAft>
                <a:spcPct val="0"/>
              </a:spcAft>
              <a:buClr>
                <a:prstClr val="black"/>
              </a:buClr>
              <a:defRPr/>
            </a:pPr>
            <a:endParaRPr lang="ja-JP" altLang="ja-JP" sz="1125" b="1">
              <a:solidFill>
                <a:prstClr val="black"/>
              </a:solidFill>
              <a:latin typeface="HGP明朝E"/>
              <a:ea typeface="HGP明朝E"/>
            </a:endParaRPr>
          </a:p>
        </p:txBody>
      </p:sp>
      <p:sp>
        <p:nvSpPr>
          <p:cNvPr id="19463" name="Rectangle 10"/>
          <p:cNvSpPr>
            <a:spLocks noChangeArrowheads="1"/>
          </p:cNvSpPr>
          <p:nvPr/>
        </p:nvSpPr>
        <p:spPr>
          <a:xfrm>
            <a:off x="1438275" y="1328742"/>
            <a:ext cx="228600" cy="864794"/>
          </a:xfrm>
          <a:prstGeom prst="rect">
            <a:avLst/>
          </a:prstGeom>
          <a:solidFill>
            <a:srgbClr val="5F5F5F"/>
          </a:solidFill>
          <a:ln w="19050">
            <a:solidFill>
              <a:srgbClr val="5F5F5F"/>
            </a:solidFill>
            <a:miter/>
          </a:ln>
        </p:spPr>
        <p:txBody>
          <a:bodyPr vert="eaVert" lIns="27000" tIns="27000" rIns="27000" bIns="27000" anchor="ctr"/>
          <a:lstStyle>
            <a:lvl1pPr marL="482600" indent="-482600" eaLnBrk="0" hangingPunct="0">
              <a:tabLst>
                <a:tab pos="482600" algn="l"/>
              </a:tabLst>
              <a:defRPr kumimoji="1" sz="2800">
                <a:solidFill>
                  <a:schemeClr val="tx1"/>
                </a:solidFill>
                <a:latin typeface="Times New Roman"/>
                <a:ea typeface="ＭＳ Ｐゴシック"/>
              </a:defRPr>
            </a:lvl1pPr>
            <a:lvl2pPr marL="742950" indent="-285750" eaLnBrk="0" hangingPunct="0">
              <a:tabLst>
                <a:tab pos="482600" algn="l"/>
              </a:tabLst>
              <a:defRPr kumimoji="1" sz="2800">
                <a:solidFill>
                  <a:schemeClr val="tx1"/>
                </a:solidFill>
                <a:latin typeface="Times New Roman"/>
                <a:ea typeface="ＭＳ Ｐゴシック"/>
              </a:defRPr>
            </a:lvl2pPr>
            <a:lvl3pPr marL="1143000" indent="-228600" eaLnBrk="0" hangingPunct="0">
              <a:tabLst>
                <a:tab pos="482600" algn="l"/>
              </a:tabLst>
              <a:defRPr kumimoji="1" sz="2800">
                <a:solidFill>
                  <a:schemeClr val="tx1"/>
                </a:solidFill>
                <a:latin typeface="Times New Roman"/>
                <a:ea typeface="ＭＳ Ｐゴシック"/>
              </a:defRPr>
            </a:lvl3pPr>
            <a:lvl4pPr marL="1600200" indent="-228600" eaLnBrk="0" hangingPunct="0">
              <a:tabLst>
                <a:tab pos="482600" algn="l"/>
              </a:tabLst>
              <a:defRPr kumimoji="1" sz="2800">
                <a:solidFill>
                  <a:schemeClr val="tx1"/>
                </a:solidFill>
                <a:latin typeface="Times New Roman"/>
                <a:ea typeface="ＭＳ Ｐゴシック"/>
              </a:defRPr>
            </a:lvl4pPr>
            <a:lvl5pPr marL="2057400" indent="-228600" eaLnBrk="0" hangingPunct="0">
              <a:tabLst>
                <a:tab pos="482600" algn="l"/>
              </a:tabLst>
              <a:defRPr kumimoji="1" sz="2800">
                <a:solidFill>
                  <a:schemeClr val="tx1"/>
                </a:solidFill>
                <a:latin typeface="Times New Roman"/>
                <a:ea typeface="ＭＳ Ｐゴシック"/>
              </a:defRPr>
            </a:lvl5pPr>
            <a:lvl6pPr marL="2514600" indent="-228600" eaLnBrk="0" fontAlgn="base" hangingPunct="0">
              <a:spcBef>
                <a:spcPct val="0"/>
              </a:spcBef>
              <a:spcAft>
                <a:spcPct val="0"/>
              </a:spcAft>
              <a:tabLst>
                <a:tab pos="482600" algn="l"/>
              </a:tabLst>
              <a:defRPr kumimoji="1" sz="2800">
                <a:solidFill>
                  <a:schemeClr val="tx1"/>
                </a:solidFill>
                <a:latin typeface="Times New Roman"/>
                <a:ea typeface="ＭＳ Ｐゴシック"/>
              </a:defRPr>
            </a:lvl6pPr>
            <a:lvl7pPr marL="2971800" indent="-228600" eaLnBrk="0" fontAlgn="base" hangingPunct="0">
              <a:spcBef>
                <a:spcPct val="0"/>
              </a:spcBef>
              <a:spcAft>
                <a:spcPct val="0"/>
              </a:spcAft>
              <a:tabLst>
                <a:tab pos="482600" algn="l"/>
              </a:tabLst>
              <a:defRPr kumimoji="1" sz="2800">
                <a:solidFill>
                  <a:schemeClr val="tx1"/>
                </a:solidFill>
                <a:latin typeface="Times New Roman"/>
                <a:ea typeface="ＭＳ Ｐゴシック"/>
              </a:defRPr>
            </a:lvl7pPr>
            <a:lvl8pPr marL="3429000" indent="-228600" eaLnBrk="0" fontAlgn="base" hangingPunct="0">
              <a:spcBef>
                <a:spcPct val="0"/>
              </a:spcBef>
              <a:spcAft>
                <a:spcPct val="0"/>
              </a:spcAft>
              <a:tabLst>
                <a:tab pos="482600" algn="l"/>
              </a:tabLst>
              <a:defRPr kumimoji="1" sz="2800">
                <a:solidFill>
                  <a:schemeClr val="tx1"/>
                </a:solidFill>
                <a:latin typeface="Times New Roman"/>
                <a:ea typeface="ＭＳ Ｐゴシック"/>
              </a:defRPr>
            </a:lvl8pPr>
            <a:lvl9pPr marL="3886200" indent="-228600" eaLnBrk="0" fontAlgn="base" hangingPunct="0">
              <a:spcBef>
                <a:spcPct val="0"/>
              </a:spcBef>
              <a:spcAft>
                <a:spcPct val="0"/>
              </a:spcAft>
              <a:tabLst>
                <a:tab pos="482600" algn="l"/>
              </a:tabLst>
              <a:defRPr kumimoji="1" sz="2800">
                <a:solidFill>
                  <a:schemeClr val="tx1"/>
                </a:solidFill>
                <a:latin typeface="Times New Roman"/>
                <a:ea typeface="ＭＳ Ｐゴシック"/>
              </a:defRPr>
            </a:lvl9pPr>
          </a:lstStyle>
          <a:p>
            <a:pPr algn="ctr" eaLnBrk="1" hangingPunct="1">
              <a:spcBef>
                <a:spcPct val="0"/>
              </a:spcBef>
              <a:spcAft>
                <a:spcPct val="50000"/>
              </a:spcAft>
              <a:buClr>
                <a:prstClr val="black"/>
              </a:buClr>
              <a:defRPr/>
            </a:pPr>
            <a:r>
              <a:rPr lang="ja-JP" altLang="en-US" sz="1050">
                <a:solidFill>
                  <a:prstClr val="white"/>
                </a:solidFill>
                <a:effectLst>
                  <a:outerShdw blurRad="38100" dist="38100" dir="2700000" algn="tl">
                    <a:srgbClr val="000000">
                      <a:alpha val="43140"/>
                    </a:srgbClr>
                  </a:outerShdw>
                </a:effectLst>
                <a:latin typeface="Meiryo UI"/>
                <a:ea typeface="Meiryo UI"/>
              </a:rPr>
              <a:t>主要テーマ</a:t>
            </a:r>
            <a:endParaRPr lang="ja-JP" altLang="en-US" sz="1050">
              <a:solidFill>
                <a:prstClr val="white"/>
              </a:solidFill>
              <a:latin typeface="Meiryo UI"/>
              <a:ea typeface="Meiryo UI"/>
            </a:endParaRPr>
          </a:p>
        </p:txBody>
      </p:sp>
      <p:sp>
        <p:nvSpPr>
          <p:cNvPr id="19464" name="Rectangle 12"/>
          <p:cNvSpPr>
            <a:spLocks noChangeArrowheads="1"/>
          </p:cNvSpPr>
          <p:nvPr/>
        </p:nvSpPr>
        <p:spPr>
          <a:xfrm>
            <a:off x="1666875" y="2267872"/>
            <a:ext cx="2889000" cy="1361936"/>
          </a:xfrm>
          <a:prstGeom prst="rect">
            <a:avLst/>
          </a:prstGeom>
          <a:noFill/>
          <a:ln w="19050">
            <a:solidFill>
              <a:srgbClr val="5F5F5F"/>
            </a:solidFill>
            <a:miter/>
          </a:ln>
        </p:spPr>
        <p:txBody>
          <a:bodyPr lIns="27000" tIns="27000" rIns="27000" bIns="27000"/>
          <a:lstStyle>
            <a:lvl1pPr marL="190500" indent="-190500" eaLnBrk="0" hangingPunct="0">
              <a:defRPr kumimoji="1" sz="2800">
                <a:solidFill>
                  <a:schemeClr val="tx1"/>
                </a:solidFill>
                <a:latin typeface="Times New Roman"/>
                <a:ea typeface="ＭＳ Ｐゴシック"/>
              </a:defRPr>
            </a:lvl1pPr>
            <a:lvl2pPr marL="742950" indent="-285750" eaLnBrk="0" hangingPunct="0">
              <a:defRPr kumimoji="1" sz="2800">
                <a:solidFill>
                  <a:schemeClr val="tx1"/>
                </a:solidFill>
                <a:latin typeface="Times New Roman"/>
                <a:ea typeface="ＭＳ Ｐゴシック"/>
              </a:defRPr>
            </a:lvl2pPr>
            <a:lvl3pPr marL="1143000" indent="-228600" eaLnBrk="0" hangingPunct="0">
              <a:defRPr kumimoji="1" sz="2800">
                <a:solidFill>
                  <a:schemeClr val="tx1"/>
                </a:solidFill>
                <a:latin typeface="Times New Roman"/>
                <a:ea typeface="ＭＳ Ｐゴシック"/>
              </a:defRPr>
            </a:lvl3pPr>
            <a:lvl4pPr marL="1600200" indent="-228600" eaLnBrk="0" hangingPunct="0">
              <a:defRPr kumimoji="1" sz="2800">
                <a:solidFill>
                  <a:schemeClr val="tx1"/>
                </a:solidFill>
                <a:latin typeface="Times New Roman"/>
                <a:ea typeface="ＭＳ Ｐゴシック"/>
              </a:defRPr>
            </a:lvl4pPr>
            <a:lvl5pPr marL="2057400" indent="-228600" eaLnBrk="0" hangingPunct="0">
              <a:defRPr kumimoji="1" sz="2800">
                <a:solidFill>
                  <a:schemeClr val="tx1"/>
                </a:solidFill>
                <a:latin typeface="Times New Roman"/>
                <a:ea typeface="ＭＳ Ｐゴシック"/>
              </a:defRPr>
            </a:lvl5pPr>
            <a:lvl6pPr marL="2514600" indent="-228600" eaLnBrk="0" fontAlgn="base" hangingPunct="0">
              <a:spcBef>
                <a:spcPct val="0"/>
              </a:spcBef>
              <a:spcAft>
                <a:spcPct val="0"/>
              </a:spcAft>
              <a:defRPr kumimoji="1" sz="2800">
                <a:solidFill>
                  <a:schemeClr val="tx1"/>
                </a:solidFill>
                <a:latin typeface="Times New Roman"/>
                <a:ea typeface="ＭＳ Ｐゴシック"/>
              </a:defRPr>
            </a:lvl6pPr>
            <a:lvl7pPr marL="2971800" indent="-228600" eaLnBrk="0" fontAlgn="base" hangingPunct="0">
              <a:spcBef>
                <a:spcPct val="0"/>
              </a:spcBef>
              <a:spcAft>
                <a:spcPct val="0"/>
              </a:spcAft>
              <a:defRPr kumimoji="1" sz="2800">
                <a:solidFill>
                  <a:schemeClr val="tx1"/>
                </a:solidFill>
                <a:latin typeface="Times New Roman"/>
                <a:ea typeface="ＭＳ Ｐゴシック"/>
              </a:defRPr>
            </a:lvl7pPr>
            <a:lvl8pPr marL="3429000" indent="-228600" eaLnBrk="0" fontAlgn="base" hangingPunct="0">
              <a:spcBef>
                <a:spcPct val="0"/>
              </a:spcBef>
              <a:spcAft>
                <a:spcPct val="0"/>
              </a:spcAft>
              <a:defRPr kumimoji="1" sz="2800">
                <a:solidFill>
                  <a:schemeClr val="tx1"/>
                </a:solidFill>
                <a:latin typeface="Times New Roman"/>
                <a:ea typeface="ＭＳ Ｐゴシック"/>
              </a:defRPr>
            </a:lvl8pPr>
            <a:lvl9pPr marL="3886200" indent="-228600" eaLnBrk="0" fontAlgn="base" hangingPunct="0">
              <a:spcBef>
                <a:spcPct val="0"/>
              </a:spcBef>
              <a:spcAft>
                <a:spcPct val="0"/>
              </a:spcAft>
              <a:defRPr kumimoji="1" sz="2800">
                <a:solidFill>
                  <a:schemeClr val="tx1"/>
                </a:solidFill>
                <a:latin typeface="Times New Roman"/>
                <a:ea typeface="ＭＳ Ｐゴシック"/>
              </a:defRPr>
            </a:lvl9pPr>
          </a:lstStyle>
          <a:p>
            <a:pPr algn="just">
              <a:lnSpc>
                <a:spcPts val="975"/>
              </a:lnSpc>
              <a:spcAft>
                <a:spcPts val="300"/>
              </a:spcAft>
              <a:buClr>
                <a:prstClr val="black"/>
              </a:buClr>
              <a:buFont typeface="Wingdings"/>
              <a:buChar char="l"/>
              <a:defRPr/>
            </a:pPr>
            <a:r>
              <a:rPr lang="ja-JP" altLang="en-US" sz="900" dirty="0">
                <a:latin typeface="Meiryo UI"/>
                <a:ea typeface="Meiryo UI"/>
              </a:rPr>
              <a:t>コロナ禍によるイベント等自粛に伴い、情報誌の掲載量が減少している。また、毎号総会や賀詞交歓会の講演書き起こしにページを割いており、情報誌単独で発信する情報が少ない。</a:t>
            </a:r>
            <a:endParaRPr lang="en-US" altLang="ja-JP" sz="900" dirty="0">
              <a:latin typeface="Meiryo UI"/>
              <a:ea typeface="Meiryo UI"/>
            </a:endParaRPr>
          </a:p>
          <a:p>
            <a:pPr algn="just">
              <a:lnSpc>
                <a:spcPts val="975"/>
              </a:lnSpc>
              <a:spcAft>
                <a:spcPts val="300"/>
              </a:spcAft>
              <a:buClr>
                <a:prstClr val="black"/>
              </a:buClr>
              <a:buFont typeface="Wingdings"/>
              <a:buChar char="l"/>
              <a:defRPr/>
            </a:pPr>
            <a:r>
              <a:rPr lang="ja-JP" altLang="en-US" sz="900" dirty="0">
                <a:latin typeface="Meiryo UI"/>
                <a:ea typeface="Meiryo UI"/>
              </a:rPr>
              <a:t>広報活動の大半が</a:t>
            </a:r>
            <a:r>
              <a:rPr lang="ja-JP" altLang="en-US" sz="900">
                <a:latin typeface="Meiryo UI"/>
                <a:ea typeface="Meiryo UI"/>
              </a:rPr>
              <a:t>会員企業向けと</a:t>
            </a:r>
            <a:r>
              <a:rPr lang="ja-JP" altLang="en-US" sz="900" dirty="0">
                <a:latin typeface="Meiryo UI"/>
                <a:ea typeface="Meiryo UI"/>
              </a:rPr>
              <a:t>なっており、対外的な情報発信が少ない。また、</a:t>
            </a:r>
            <a:r>
              <a:rPr lang="en-US" altLang="ja-JP" sz="900" dirty="0">
                <a:latin typeface="Meiryo UI"/>
                <a:ea typeface="Meiryo UI"/>
              </a:rPr>
              <a:t>MISA</a:t>
            </a:r>
            <a:r>
              <a:rPr lang="ja-JP" altLang="en-US" sz="900" dirty="0">
                <a:latin typeface="Meiryo UI"/>
                <a:ea typeface="Meiryo UI"/>
              </a:rPr>
              <a:t>の</a:t>
            </a:r>
            <a:r>
              <a:rPr lang="en-US" altLang="ja-JP" sz="900" dirty="0">
                <a:latin typeface="Meiryo UI"/>
                <a:ea typeface="Meiryo UI"/>
              </a:rPr>
              <a:t>SNS</a:t>
            </a:r>
            <a:r>
              <a:rPr lang="ja-JP" altLang="en-US" sz="900" dirty="0">
                <a:latin typeface="Meiryo UI"/>
                <a:ea typeface="Meiryo UI"/>
              </a:rPr>
              <a:t>が</a:t>
            </a:r>
            <a:r>
              <a:rPr lang="en-US" altLang="ja-JP" sz="900" dirty="0">
                <a:latin typeface="Meiryo UI"/>
                <a:ea typeface="Meiryo UI"/>
              </a:rPr>
              <a:t>Facebook</a:t>
            </a:r>
            <a:r>
              <a:rPr lang="ja-JP" altLang="en-US" sz="900" dirty="0">
                <a:latin typeface="Meiryo UI"/>
                <a:ea typeface="Meiryo UI"/>
              </a:rPr>
              <a:t>のみであり、若者利用者数の多い</a:t>
            </a:r>
            <a:r>
              <a:rPr lang="en-US" altLang="ja-JP" sz="900" dirty="0">
                <a:latin typeface="Meiryo UI"/>
                <a:ea typeface="Meiryo UI"/>
              </a:rPr>
              <a:t>SNS</a:t>
            </a:r>
            <a:r>
              <a:rPr lang="ja-JP" altLang="en-US" sz="900" dirty="0">
                <a:latin typeface="Meiryo UI"/>
                <a:ea typeface="Meiryo UI"/>
              </a:rPr>
              <a:t>を活用していない。</a:t>
            </a:r>
            <a:endParaRPr lang="en-US" altLang="ja-JP" sz="900" dirty="0">
              <a:latin typeface="Meiryo UI"/>
              <a:ea typeface="Meiryo UI"/>
            </a:endParaRPr>
          </a:p>
          <a:p>
            <a:pPr algn="just">
              <a:lnSpc>
                <a:spcPts val="975"/>
              </a:lnSpc>
              <a:spcAft>
                <a:spcPts val="300"/>
              </a:spcAft>
              <a:buClr>
                <a:prstClr val="black"/>
              </a:buClr>
              <a:buFont typeface="Wingdings"/>
              <a:buChar char="l"/>
              <a:defRPr/>
            </a:pPr>
            <a:r>
              <a:rPr lang="ja-JP" altLang="en-US" sz="900" dirty="0">
                <a:latin typeface="Meiryo UI"/>
                <a:ea typeface="Meiryo UI"/>
              </a:rPr>
              <a:t>宮城県から委託され</a:t>
            </a:r>
            <a:r>
              <a:rPr lang="en-US" altLang="ja-JP" sz="900" dirty="0">
                <a:latin typeface="Meiryo UI"/>
                <a:ea typeface="Meiryo UI"/>
              </a:rPr>
              <a:t>MISA</a:t>
            </a:r>
            <a:r>
              <a:rPr lang="ja-JP" altLang="en-US" sz="900" dirty="0">
                <a:latin typeface="Meiryo UI"/>
                <a:ea typeface="Meiryo UI"/>
              </a:rPr>
              <a:t>が運営していた</a:t>
            </a:r>
            <a:r>
              <a:rPr lang="en-US" altLang="ja-JP" sz="900" dirty="0">
                <a:latin typeface="Meiryo UI"/>
                <a:ea typeface="Meiryo UI"/>
              </a:rPr>
              <a:t>IT</a:t>
            </a:r>
            <a:r>
              <a:rPr lang="ja-JP" altLang="en-US" sz="900" dirty="0">
                <a:latin typeface="Meiryo UI"/>
                <a:ea typeface="Meiryo UI"/>
              </a:rPr>
              <a:t>企業データベースが閉鎖となり、開発を依頼したい企業とマッチングするプラットフォームが失われる可能性がある。</a:t>
            </a:r>
            <a:endParaRPr lang="en-US" altLang="ja-JP" sz="900" dirty="0">
              <a:latin typeface="Meiryo UI"/>
              <a:ea typeface="Meiryo UI"/>
            </a:endParaRPr>
          </a:p>
          <a:p>
            <a:pPr algn="just">
              <a:lnSpc>
                <a:spcPts val="975"/>
              </a:lnSpc>
              <a:spcAft>
                <a:spcPts val="300"/>
              </a:spcAft>
              <a:buClr>
                <a:prstClr val="black"/>
              </a:buClr>
              <a:buFont typeface="Wingdings"/>
              <a:buChar char="l"/>
              <a:defRPr/>
            </a:pPr>
            <a:endParaRPr lang="ja-JP" altLang="en-US" sz="900" dirty="0">
              <a:solidFill>
                <a:srgbClr val="1C1C1C"/>
              </a:solidFill>
              <a:latin typeface="Meiryo UI"/>
              <a:ea typeface="Meiryo UI"/>
            </a:endParaRPr>
          </a:p>
        </p:txBody>
      </p:sp>
      <p:sp>
        <p:nvSpPr>
          <p:cNvPr id="19465" name="Rectangle 13"/>
          <p:cNvSpPr>
            <a:spLocks noChangeArrowheads="1"/>
          </p:cNvSpPr>
          <p:nvPr/>
        </p:nvSpPr>
        <p:spPr>
          <a:xfrm>
            <a:off x="4854606" y="2267872"/>
            <a:ext cx="2889000" cy="1361936"/>
          </a:xfrm>
          <a:prstGeom prst="rect">
            <a:avLst/>
          </a:prstGeom>
          <a:noFill/>
          <a:ln w="19050">
            <a:solidFill>
              <a:srgbClr val="5F5F5F"/>
            </a:solidFill>
            <a:miter/>
          </a:ln>
        </p:spPr>
        <p:txBody>
          <a:bodyPr lIns="27000" tIns="27000" rIns="27000" bIns="27000"/>
          <a:lstStyle>
            <a:lvl1pPr marL="190500" indent="-190500" eaLnBrk="0" hangingPunct="0">
              <a:defRPr kumimoji="1" sz="2800">
                <a:solidFill>
                  <a:schemeClr val="tx1"/>
                </a:solidFill>
                <a:latin typeface="Times New Roman"/>
                <a:ea typeface="ＭＳ Ｐゴシック"/>
              </a:defRPr>
            </a:lvl1pPr>
            <a:lvl2pPr marL="742950" indent="-285750" eaLnBrk="0" hangingPunct="0">
              <a:defRPr kumimoji="1" sz="2800">
                <a:solidFill>
                  <a:schemeClr val="tx1"/>
                </a:solidFill>
                <a:latin typeface="Times New Roman"/>
                <a:ea typeface="ＭＳ Ｐゴシック"/>
              </a:defRPr>
            </a:lvl2pPr>
            <a:lvl3pPr marL="1143000" indent="-228600" eaLnBrk="0" hangingPunct="0">
              <a:defRPr kumimoji="1" sz="2800">
                <a:solidFill>
                  <a:schemeClr val="tx1"/>
                </a:solidFill>
                <a:latin typeface="Times New Roman"/>
                <a:ea typeface="ＭＳ Ｐゴシック"/>
              </a:defRPr>
            </a:lvl3pPr>
            <a:lvl4pPr marL="1600200" indent="-228600" eaLnBrk="0" hangingPunct="0">
              <a:defRPr kumimoji="1" sz="2800">
                <a:solidFill>
                  <a:schemeClr val="tx1"/>
                </a:solidFill>
                <a:latin typeface="Times New Roman"/>
                <a:ea typeface="ＭＳ Ｐゴシック"/>
              </a:defRPr>
            </a:lvl4pPr>
            <a:lvl5pPr marL="2057400" indent="-228600" eaLnBrk="0" hangingPunct="0">
              <a:defRPr kumimoji="1" sz="2800">
                <a:solidFill>
                  <a:schemeClr val="tx1"/>
                </a:solidFill>
                <a:latin typeface="Times New Roman"/>
                <a:ea typeface="ＭＳ Ｐゴシック"/>
              </a:defRPr>
            </a:lvl5pPr>
            <a:lvl6pPr marL="2514600" indent="-228600" eaLnBrk="0" fontAlgn="base" hangingPunct="0">
              <a:spcBef>
                <a:spcPct val="0"/>
              </a:spcBef>
              <a:spcAft>
                <a:spcPct val="0"/>
              </a:spcAft>
              <a:defRPr kumimoji="1" sz="2800">
                <a:solidFill>
                  <a:schemeClr val="tx1"/>
                </a:solidFill>
                <a:latin typeface="Times New Roman"/>
                <a:ea typeface="ＭＳ Ｐゴシック"/>
              </a:defRPr>
            </a:lvl6pPr>
            <a:lvl7pPr marL="2971800" indent="-228600" eaLnBrk="0" fontAlgn="base" hangingPunct="0">
              <a:spcBef>
                <a:spcPct val="0"/>
              </a:spcBef>
              <a:spcAft>
                <a:spcPct val="0"/>
              </a:spcAft>
              <a:defRPr kumimoji="1" sz="2800">
                <a:solidFill>
                  <a:schemeClr val="tx1"/>
                </a:solidFill>
                <a:latin typeface="Times New Roman"/>
                <a:ea typeface="ＭＳ Ｐゴシック"/>
              </a:defRPr>
            </a:lvl7pPr>
            <a:lvl8pPr marL="3429000" indent="-228600" eaLnBrk="0" fontAlgn="base" hangingPunct="0">
              <a:spcBef>
                <a:spcPct val="0"/>
              </a:spcBef>
              <a:spcAft>
                <a:spcPct val="0"/>
              </a:spcAft>
              <a:defRPr kumimoji="1" sz="2800">
                <a:solidFill>
                  <a:schemeClr val="tx1"/>
                </a:solidFill>
                <a:latin typeface="Times New Roman"/>
                <a:ea typeface="ＭＳ Ｐゴシック"/>
              </a:defRPr>
            </a:lvl8pPr>
            <a:lvl9pPr marL="3886200" indent="-228600" eaLnBrk="0" fontAlgn="base" hangingPunct="0">
              <a:spcBef>
                <a:spcPct val="0"/>
              </a:spcBef>
              <a:spcAft>
                <a:spcPct val="0"/>
              </a:spcAft>
              <a:defRPr kumimoji="1" sz="2800">
                <a:solidFill>
                  <a:schemeClr val="tx1"/>
                </a:solidFill>
                <a:latin typeface="Times New Roman"/>
                <a:ea typeface="ＭＳ Ｐゴシック"/>
              </a:defRPr>
            </a:lvl9pPr>
          </a:lstStyle>
          <a:p>
            <a:pPr algn="just" eaLnBrk="1" hangingPunct="1">
              <a:lnSpc>
                <a:spcPts val="975"/>
              </a:lnSpc>
              <a:spcAft>
                <a:spcPts val="300"/>
              </a:spcAft>
              <a:buClr>
                <a:prstClr val="black"/>
              </a:buClr>
              <a:buFont typeface="Wingdings"/>
              <a:buChar char="l"/>
              <a:defRPr/>
            </a:pPr>
            <a:r>
              <a:rPr lang="ja-JP" altLang="en-US" sz="900" dirty="0">
                <a:latin typeface="Meiryo UI"/>
                <a:ea typeface="Meiryo UI"/>
              </a:rPr>
              <a:t>コロナ状況等に左右されず、常に一定量の情報かつ情報誌オリジナルの有益な情報を発信</a:t>
            </a:r>
            <a:r>
              <a:rPr lang="ja-JP" altLang="en-US" sz="900">
                <a:latin typeface="Meiryo UI"/>
                <a:ea typeface="Meiryo UI"/>
              </a:rPr>
              <a:t>し続ける。</a:t>
            </a:r>
            <a:endParaRPr lang="en-US" altLang="ja-JP" sz="900" dirty="0">
              <a:latin typeface="Meiryo UI"/>
              <a:ea typeface="Meiryo UI"/>
            </a:endParaRPr>
          </a:p>
          <a:p>
            <a:pPr algn="just" eaLnBrk="1" hangingPunct="1">
              <a:lnSpc>
                <a:spcPts val="975"/>
              </a:lnSpc>
              <a:spcAft>
                <a:spcPts val="300"/>
              </a:spcAft>
              <a:buClr>
                <a:prstClr val="black"/>
              </a:buClr>
              <a:buFont typeface="Wingdings"/>
              <a:buChar char="l"/>
              <a:defRPr/>
            </a:pPr>
            <a:endParaRPr lang="ja-JP" altLang="en-US" sz="900" dirty="0">
              <a:latin typeface="Meiryo UI"/>
              <a:ea typeface="Meiryo UI"/>
            </a:endParaRPr>
          </a:p>
          <a:p>
            <a:pPr algn="just" eaLnBrk="1" hangingPunct="1">
              <a:lnSpc>
                <a:spcPts val="975"/>
              </a:lnSpc>
              <a:spcAft>
                <a:spcPts val="300"/>
              </a:spcAft>
              <a:buClr>
                <a:prstClr val="black"/>
              </a:buClr>
              <a:buFont typeface="Wingdings"/>
              <a:buChar char="l"/>
              <a:defRPr/>
            </a:pPr>
            <a:r>
              <a:rPr lang="ja-JP" altLang="en-US" sz="900" dirty="0">
                <a:solidFill>
                  <a:srgbClr val="1C1C1C"/>
                </a:solidFill>
                <a:latin typeface="Meiryo UI"/>
                <a:ea typeface="Meiryo UI"/>
              </a:rPr>
              <a:t>複数の</a:t>
            </a:r>
            <a:r>
              <a:rPr lang="en-US" altLang="ja-JP" sz="900" dirty="0">
                <a:solidFill>
                  <a:srgbClr val="1C1C1C"/>
                </a:solidFill>
                <a:latin typeface="Meiryo UI"/>
                <a:ea typeface="Meiryo UI"/>
              </a:rPr>
              <a:t>SNS</a:t>
            </a:r>
            <a:r>
              <a:rPr lang="ja-JP" altLang="en-US" sz="900" dirty="0">
                <a:solidFill>
                  <a:srgbClr val="1C1C1C"/>
                </a:solidFill>
                <a:latin typeface="Meiryo UI"/>
                <a:ea typeface="Meiryo UI"/>
              </a:rPr>
              <a:t>を活用した情報発信により、</a:t>
            </a:r>
            <a:r>
              <a:rPr lang="en-US" altLang="ja-JP" sz="900" dirty="0">
                <a:solidFill>
                  <a:srgbClr val="1C1C1C"/>
                </a:solidFill>
                <a:latin typeface="Meiryo UI"/>
                <a:ea typeface="Meiryo UI"/>
              </a:rPr>
              <a:t>MISA</a:t>
            </a:r>
            <a:r>
              <a:rPr lang="ja-JP" altLang="en-US" sz="900" dirty="0">
                <a:solidFill>
                  <a:srgbClr val="1C1C1C"/>
                </a:solidFill>
                <a:latin typeface="Meiryo UI"/>
                <a:ea typeface="Meiryo UI"/>
              </a:rPr>
              <a:t>の知名度向上、新規会員獲得に貢献して</a:t>
            </a:r>
            <a:r>
              <a:rPr lang="ja-JP" altLang="en-US" sz="900">
                <a:solidFill>
                  <a:srgbClr val="1C1C1C"/>
                </a:solidFill>
                <a:latin typeface="Meiryo UI"/>
                <a:ea typeface="Meiryo UI"/>
              </a:rPr>
              <a:t>いる。</a:t>
            </a:r>
            <a:endParaRPr lang="en-US" altLang="ja-JP" sz="900" dirty="0">
              <a:solidFill>
                <a:srgbClr val="1C1C1C"/>
              </a:solidFill>
              <a:latin typeface="Meiryo UI"/>
              <a:ea typeface="Meiryo UI"/>
            </a:endParaRPr>
          </a:p>
          <a:p>
            <a:pPr algn="just" eaLnBrk="1" hangingPunct="1">
              <a:lnSpc>
                <a:spcPts val="975"/>
              </a:lnSpc>
              <a:spcAft>
                <a:spcPts val="300"/>
              </a:spcAft>
              <a:buClr>
                <a:prstClr val="black"/>
              </a:buClr>
              <a:buFont typeface="Wingdings"/>
              <a:buChar char="l"/>
              <a:defRPr/>
            </a:pPr>
            <a:endParaRPr lang="en-US" altLang="ja-JP" sz="900" dirty="0">
              <a:solidFill>
                <a:srgbClr val="1C1C1C"/>
              </a:solidFill>
              <a:latin typeface="Meiryo UI"/>
              <a:ea typeface="Meiryo UI"/>
            </a:endParaRPr>
          </a:p>
          <a:p>
            <a:pPr algn="just" eaLnBrk="1" hangingPunct="1">
              <a:lnSpc>
                <a:spcPts val="975"/>
              </a:lnSpc>
              <a:spcAft>
                <a:spcPts val="300"/>
              </a:spcAft>
              <a:buClr>
                <a:prstClr val="black"/>
              </a:buClr>
              <a:buFont typeface="Wingdings"/>
              <a:buChar char="l"/>
              <a:defRPr/>
            </a:pPr>
            <a:r>
              <a:rPr lang="ja-JP" altLang="en-US" sz="900">
                <a:solidFill>
                  <a:srgbClr val="1C1C1C"/>
                </a:solidFill>
                <a:latin typeface="Meiryo UI"/>
                <a:ea typeface="Meiryo UI"/>
              </a:rPr>
              <a:t>これまで同様、</a:t>
            </a:r>
            <a:r>
              <a:rPr lang="en-US" altLang="ja-JP" sz="900" dirty="0">
                <a:solidFill>
                  <a:srgbClr val="1C1C1C"/>
                </a:solidFill>
                <a:latin typeface="Meiryo UI"/>
                <a:ea typeface="Meiryo UI"/>
              </a:rPr>
              <a:t>MISA</a:t>
            </a:r>
            <a:r>
              <a:rPr lang="ja-JP" altLang="en-US" sz="900" dirty="0">
                <a:solidFill>
                  <a:srgbClr val="1C1C1C"/>
                </a:solidFill>
                <a:latin typeface="Meiryo UI"/>
                <a:ea typeface="Meiryo UI"/>
              </a:rPr>
              <a:t>会員企業と開発を依頼</a:t>
            </a:r>
            <a:r>
              <a:rPr lang="ja-JP" altLang="en-US" sz="900">
                <a:solidFill>
                  <a:srgbClr val="1C1C1C"/>
                </a:solidFill>
                <a:latin typeface="Meiryo UI"/>
                <a:ea typeface="Meiryo UI"/>
              </a:rPr>
              <a:t>したい企業がマッチング</a:t>
            </a:r>
            <a:r>
              <a:rPr lang="ja-JP" altLang="en-US" sz="900" dirty="0">
                <a:solidFill>
                  <a:srgbClr val="1C1C1C"/>
                </a:solidFill>
                <a:latin typeface="Meiryo UI"/>
                <a:ea typeface="Meiryo UI"/>
              </a:rPr>
              <a:t>するプラットフォームが用意されている。</a:t>
            </a:r>
            <a:endParaRPr lang="en-US" altLang="ja-JP" sz="900" dirty="0">
              <a:solidFill>
                <a:srgbClr val="1C1C1C"/>
              </a:solidFill>
              <a:latin typeface="Meiryo UI"/>
              <a:ea typeface="Meiryo UI"/>
            </a:endParaRPr>
          </a:p>
        </p:txBody>
      </p:sp>
      <p:sp>
        <p:nvSpPr>
          <p:cNvPr id="125011" name="Rectangle 83"/>
          <p:cNvSpPr>
            <a:spLocks noChangeArrowheads="1"/>
          </p:cNvSpPr>
          <p:nvPr/>
        </p:nvSpPr>
        <p:spPr>
          <a:xfrm>
            <a:off x="4791075" y="1328741"/>
            <a:ext cx="2876550" cy="866266"/>
          </a:xfrm>
          <a:prstGeom prst="rect">
            <a:avLst/>
          </a:prstGeom>
          <a:noFill/>
          <a:ln w="19050">
            <a:noFill/>
            <a:miter/>
          </a:ln>
          <a:effectLst/>
        </p:spPr>
        <p:txBody>
          <a:bodyPr lIns="27000" tIns="54000" rIns="27000" bIns="27000" anchor="ctr"/>
          <a:lstStyle/>
          <a:p>
            <a:pPr algn="ctr">
              <a:spcBef>
                <a:spcPct val="0"/>
              </a:spcBef>
              <a:spcAft>
                <a:spcPct val="0"/>
              </a:spcAft>
              <a:buClr>
                <a:prstClr val="black"/>
              </a:buClr>
              <a:defRPr/>
            </a:pPr>
            <a:r>
              <a:rPr lang="ja-JP" altLang="en-US" sz="1050">
                <a:solidFill>
                  <a:srgbClr val="333333"/>
                </a:solidFill>
                <a:latin typeface="Meiryo UI"/>
                <a:ea typeface="Meiryo UI"/>
              </a:rPr>
              <a:t>～</a:t>
            </a:r>
            <a:r>
              <a:rPr lang="en-US" altLang="ja-JP" sz="1050">
                <a:solidFill>
                  <a:srgbClr val="333333"/>
                </a:solidFill>
                <a:latin typeface="Meiryo UI"/>
                <a:ea typeface="Meiryo UI"/>
              </a:rPr>
              <a:t>MISA</a:t>
            </a:r>
            <a:r>
              <a:rPr lang="ja-JP" altLang="en-US" sz="1050">
                <a:solidFill>
                  <a:srgbClr val="333333"/>
                </a:solidFill>
                <a:latin typeface="Meiryo UI"/>
                <a:ea typeface="Meiryo UI"/>
              </a:rPr>
              <a:t>内外への情報発信～</a:t>
            </a:r>
          </a:p>
          <a:p>
            <a:pPr algn="ctr">
              <a:spcBef>
                <a:spcPts val="450"/>
              </a:spcBef>
              <a:buClr>
                <a:prstClr val="black"/>
              </a:buClr>
              <a:defRPr/>
            </a:pPr>
            <a:r>
              <a:rPr lang="en-US" altLang="ja-JP" sz="1200">
                <a:solidFill>
                  <a:prstClr val="white"/>
                </a:solidFill>
                <a:effectLst>
                  <a:glow rad="139700">
                    <a:srgbClr val="5F5F5F"/>
                  </a:glow>
                </a:effectLst>
                <a:latin typeface="Meiryo UI"/>
                <a:ea typeface="Meiryo UI"/>
              </a:rPr>
              <a:t>『</a:t>
            </a:r>
            <a:r>
              <a:rPr lang="ja-JP" altLang="en-US" sz="1200">
                <a:solidFill>
                  <a:prstClr val="white"/>
                </a:solidFill>
                <a:effectLst>
                  <a:glow rad="139700">
                    <a:srgbClr val="5F5F5F"/>
                  </a:glow>
                </a:effectLst>
                <a:latin typeface="Meiryo UI"/>
                <a:ea typeface="Meiryo UI"/>
              </a:rPr>
              <a:t>元気に活動する</a:t>
            </a:r>
            <a:r>
              <a:rPr lang="en-US" altLang="ja-JP" sz="1200">
                <a:solidFill>
                  <a:prstClr val="white"/>
                </a:solidFill>
                <a:effectLst>
                  <a:glow rad="139700">
                    <a:srgbClr val="5F5F5F"/>
                  </a:glow>
                </a:effectLst>
                <a:latin typeface="Meiryo UI"/>
                <a:ea typeface="Meiryo UI"/>
              </a:rPr>
              <a:t>MISA</a:t>
            </a:r>
            <a:r>
              <a:rPr lang="ja-JP" altLang="en-US" sz="1200">
                <a:solidFill>
                  <a:prstClr val="white"/>
                </a:solidFill>
                <a:effectLst>
                  <a:glow rad="139700">
                    <a:srgbClr val="5F5F5F"/>
                  </a:glow>
                </a:effectLst>
                <a:latin typeface="Meiryo UI"/>
                <a:ea typeface="Meiryo UI"/>
              </a:rPr>
              <a:t>！</a:t>
            </a:r>
            <a:r>
              <a:rPr lang="en-US" altLang="ja-JP" sz="1200">
                <a:solidFill>
                  <a:prstClr val="white"/>
                </a:solidFill>
                <a:effectLst>
                  <a:glow rad="139700">
                    <a:srgbClr val="5F5F5F"/>
                  </a:glow>
                </a:effectLst>
                <a:latin typeface="Meiryo UI"/>
                <a:ea typeface="Meiryo UI"/>
              </a:rPr>
              <a:t>』</a:t>
            </a:r>
            <a:endParaRPr lang="en-US" altLang="ja-JP" sz="1200">
              <a:solidFill>
                <a:prstClr val="white"/>
              </a:solidFill>
              <a:latin typeface="Meiryo UI"/>
              <a:ea typeface="Meiryo UI"/>
            </a:endParaRPr>
          </a:p>
        </p:txBody>
      </p:sp>
      <p:sp>
        <p:nvSpPr>
          <p:cNvPr id="19467" name="Rectangle 84"/>
          <p:cNvSpPr>
            <a:spLocks noChangeArrowheads="1"/>
          </p:cNvSpPr>
          <p:nvPr/>
        </p:nvSpPr>
        <p:spPr>
          <a:xfrm>
            <a:off x="1666875" y="1328742"/>
            <a:ext cx="3124200" cy="867740"/>
          </a:xfrm>
          <a:prstGeom prst="rect">
            <a:avLst/>
          </a:prstGeom>
          <a:noFill/>
          <a:ln>
            <a:noFill/>
          </a:ln>
        </p:spPr>
        <p:txBody>
          <a:bodyPr lIns="27000" tIns="54000" rIns="27000" bIns="27000" anchor="ctr"/>
          <a:lstStyle>
            <a:lvl1pPr marL="284163" indent="-284163" eaLnBrk="0" hangingPunct="0">
              <a:defRPr kumimoji="1" sz="2800">
                <a:solidFill>
                  <a:schemeClr val="tx1"/>
                </a:solidFill>
                <a:latin typeface="Times New Roman"/>
                <a:ea typeface="ＭＳ Ｐゴシック"/>
              </a:defRPr>
            </a:lvl1pPr>
            <a:lvl2pPr marL="742950" indent="-285750" eaLnBrk="0" hangingPunct="0">
              <a:defRPr kumimoji="1" sz="2800">
                <a:solidFill>
                  <a:schemeClr val="tx1"/>
                </a:solidFill>
                <a:latin typeface="Times New Roman"/>
                <a:ea typeface="ＭＳ Ｐゴシック"/>
              </a:defRPr>
            </a:lvl2pPr>
            <a:lvl3pPr marL="1143000" indent="-228600" eaLnBrk="0" hangingPunct="0">
              <a:defRPr kumimoji="1" sz="2800">
                <a:solidFill>
                  <a:schemeClr val="tx1"/>
                </a:solidFill>
                <a:latin typeface="Times New Roman"/>
                <a:ea typeface="ＭＳ Ｐゴシック"/>
              </a:defRPr>
            </a:lvl3pPr>
            <a:lvl4pPr marL="1600200" indent="-228600" eaLnBrk="0" hangingPunct="0">
              <a:defRPr kumimoji="1" sz="2800">
                <a:solidFill>
                  <a:schemeClr val="tx1"/>
                </a:solidFill>
                <a:latin typeface="Times New Roman"/>
                <a:ea typeface="ＭＳ Ｐゴシック"/>
              </a:defRPr>
            </a:lvl4pPr>
            <a:lvl5pPr marL="2057400" indent="-228600" eaLnBrk="0" hangingPunct="0">
              <a:defRPr kumimoji="1" sz="2800">
                <a:solidFill>
                  <a:schemeClr val="tx1"/>
                </a:solidFill>
                <a:latin typeface="Times New Roman"/>
                <a:ea typeface="ＭＳ Ｐゴシック"/>
              </a:defRPr>
            </a:lvl5pPr>
            <a:lvl6pPr marL="2514600" indent="-228600" eaLnBrk="0" fontAlgn="base" hangingPunct="0">
              <a:spcBef>
                <a:spcPct val="0"/>
              </a:spcBef>
              <a:spcAft>
                <a:spcPct val="0"/>
              </a:spcAft>
              <a:defRPr kumimoji="1" sz="2800">
                <a:solidFill>
                  <a:schemeClr val="tx1"/>
                </a:solidFill>
                <a:latin typeface="Times New Roman"/>
                <a:ea typeface="ＭＳ Ｐゴシック"/>
              </a:defRPr>
            </a:lvl6pPr>
            <a:lvl7pPr marL="2971800" indent="-228600" eaLnBrk="0" fontAlgn="base" hangingPunct="0">
              <a:spcBef>
                <a:spcPct val="0"/>
              </a:spcBef>
              <a:spcAft>
                <a:spcPct val="0"/>
              </a:spcAft>
              <a:defRPr kumimoji="1" sz="2800">
                <a:solidFill>
                  <a:schemeClr val="tx1"/>
                </a:solidFill>
                <a:latin typeface="Times New Roman"/>
                <a:ea typeface="ＭＳ Ｐゴシック"/>
              </a:defRPr>
            </a:lvl7pPr>
            <a:lvl8pPr marL="3429000" indent="-228600" eaLnBrk="0" fontAlgn="base" hangingPunct="0">
              <a:spcBef>
                <a:spcPct val="0"/>
              </a:spcBef>
              <a:spcAft>
                <a:spcPct val="0"/>
              </a:spcAft>
              <a:defRPr kumimoji="1" sz="2800">
                <a:solidFill>
                  <a:schemeClr val="tx1"/>
                </a:solidFill>
                <a:latin typeface="Times New Roman"/>
                <a:ea typeface="ＭＳ Ｐゴシック"/>
              </a:defRPr>
            </a:lvl8pPr>
            <a:lvl9pPr marL="3886200" indent="-228600" eaLnBrk="0" fontAlgn="base" hangingPunct="0">
              <a:spcBef>
                <a:spcPct val="0"/>
              </a:spcBef>
              <a:spcAft>
                <a:spcPct val="0"/>
              </a:spcAft>
              <a:defRPr kumimoji="1" sz="2800">
                <a:solidFill>
                  <a:schemeClr val="tx1"/>
                </a:solidFill>
                <a:latin typeface="Times New Roman"/>
                <a:ea typeface="ＭＳ Ｐゴシック"/>
              </a:defRPr>
            </a:lvl9pPr>
          </a:lstStyle>
          <a:p>
            <a:pPr eaLnBrk="1" hangingPunct="1">
              <a:lnSpc>
                <a:spcPts val="1275"/>
              </a:lnSpc>
              <a:spcAft>
                <a:spcPts val="225"/>
              </a:spcAft>
              <a:buClr>
                <a:prstClr val="black"/>
              </a:buClr>
              <a:buFont typeface="Wingdings"/>
              <a:buChar char="Ø"/>
              <a:defRPr/>
            </a:pPr>
            <a:r>
              <a:rPr lang="ja-JP" altLang="en-US" sz="1050" dirty="0">
                <a:solidFill>
                  <a:srgbClr val="1C1C1C"/>
                </a:solidFill>
                <a:latin typeface="Meiryo UI"/>
                <a:ea typeface="Meiryo UI"/>
              </a:rPr>
              <a:t>発信力アップ（情報誌、ホームページ、</a:t>
            </a:r>
            <a:r>
              <a:rPr lang="en-US" altLang="ja-JP" sz="1050" dirty="0">
                <a:latin typeface="Meiryo UI"/>
                <a:ea typeface="Meiryo UI"/>
              </a:rPr>
              <a:t>SNS</a:t>
            </a:r>
            <a:r>
              <a:rPr lang="ja-JP" altLang="en-US" sz="1050" dirty="0">
                <a:solidFill>
                  <a:srgbClr val="1C1C1C"/>
                </a:solidFill>
                <a:latin typeface="Meiryo UI"/>
                <a:ea typeface="Meiryo UI"/>
              </a:rPr>
              <a:t>の戦略的活用）</a:t>
            </a:r>
          </a:p>
        </p:txBody>
      </p:sp>
      <p:sp>
        <p:nvSpPr>
          <p:cNvPr id="19" name="Rectangle 4"/>
          <p:cNvSpPr txBox="1">
            <a:spLocks noChangeArrowheads="1"/>
          </p:cNvSpPr>
          <p:nvPr/>
        </p:nvSpPr>
        <p:spPr>
          <a:xfrm>
            <a:off x="1276350" y="857250"/>
            <a:ext cx="5572125" cy="342900"/>
          </a:xfrm>
          <a:prstGeom prst="rect">
            <a:avLst/>
          </a:prstGeom>
          <a:noFill/>
          <a:ln>
            <a:miter/>
          </a:ln>
        </p:spPr>
        <p:txBody>
          <a:bodyPr lIns="54000" tIns="54000" rIns="0" bIns="0" anchor="ctr"/>
          <a:lstStyle/>
          <a:p>
            <a:pPr>
              <a:spcBef>
                <a:spcPct val="0"/>
              </a:spcBef>
              <a:spcAft>
                <a:spcPct val="0"/>
              </a:spcAft>
              <a:defRPr/>
            </a:pPr>
            <a:r>
              <a:rPr lang="en-US" altLang="ja-JP" sz="1800" b="1">
                <a:solidFill>
                  <a:srgbClr val="4D4D4D"/>
                </a:solidFill>
                <a:latin typeface="メイリオ"/>
                <a:ea typeface="メイリオ"/>
              </a:rPr>
              <a:t>11-6.</a:t>
            </a:r>
            <a:r>
              <a:rPr lang="ja-JP" altLang="en-US" sz="1800" b="1">
                <a:solidFill>
                  <a:srgbClr val="4D4D4D"/>
                </a:solidFill>
                <a:latin typeface="メイリオ"/>
                <a:ea typeface="メイリオ"/>
              </a:rPr>
              <a:t> 広報委員会 の取り組み</a:t>
            </a:r>
            <a:endParaRPr lang="ja-JP" altLang="en-US" sz="1800" b="1">
              <a:solidFill>
                <a:srgbClr val="4D4D4D"/>
              </a:solidFill>
              <a:latin typeface="Calibri"/>
              <a:ea typeface="ＭＳ Ｐゴシック"/>
            </a:endParaRPr>
          </a:p>
        </p:txBody>
      </p:sp>
      <p:graphicFrame>
        <p:nvGraphicFramePr>
          <p:cNvPr id="18" name="Group 120"/>
          <p:cNvGraphicFramePr>
            <a:graphicFrameLocks noGrp="1"/>
          </p:cNvGraphicFramePr>
          <p:nvPr/>
        </p:nvGraphicFramePr>
        <p:xfrm>
          <a:off x="1439467" y="3687045"/>
          <a:ext cx="6305626" cy="1993510"/>
        </p:xfrm>
        <a:graphic>
          <a:graphicData uri="http://schemas.openxmlformats.org/drawingml/2006/table">
            <a:tbl>
              <a:tblPr/>
              <a:tblGrid>
                <a:gridCol w="5345944">
                  <a:extLst>
                    <a:ext uri="{9D8B030D-6E8A-4147-A177-3AD203B41FA5}">
                      <a16:colId xmlns:a16="http://schemas.microsoft.com/office/drawing/2014/main" val="20000"/>
                    </a:ext>
                  </a:extLst>
                </a:gridCol>
                <a:gridCol w="959682">
                  <a:extLst>
                    <a:ext uri="{9D8B030D-6E8A-4147-A177-3AD203B41FA5}">
                      <a16:colId xmlns:a16="http://schemas.microsoft.com/office/drawing/2014/main" val="20001"/>
                    </a:ext>
                  </a:extLst>
                </a:gridCol>
              </a:tblGrid>
              <a:tr h="229861">
                <a:tc gridSpan="2">
                  <a:txBody>
                    <a:bodyPr/>
                    <a:lstStyle/>
                    <a:p>
                      <a:pPr marL="0" marR="0" lvl="0" indent="0" algn="ctr" defTabSz="914400" rtl="0" eaLnBrk="1" latinLnBrk="0" hangingPunct="1">
                        <a:lnSpc>
                          <a:spcPct val="100000"/>
                        </a:lnSpc>
                        <a:spcBef>
                          <a:spcPct val="0"/>
                        </a:spcBef>
                        <a:spcAft>
                          <a:spcPct val="50000"/>
                        </a:spcAft>
                        <a:buClr>
                          <a:schemeClr val="tx1"/>
                        </a:buClr>
                        <a:buFont typeface="Wingdings"/>
                        <a:buNone/>
                        <a:defRPr/>
                      </a:pPr>
                      <a:r>
                        <a:rPr kumimoji="1" lang="ja-JP" altLang="en-US" sz="1100" b="0" i="0" u="none" strike="noStrike" cap="none" normalizeH="0" baseline="0" dirty="0">
                          <a:solidFill>
                            <a:schemeClr val="bg1"/>
                          </a:solidFill>
                          <a:effectLst>
                            <a:outerShdw blurRad="38100" dist="38100" dir="2700000" algn="tl">
                              <a:srgbClr val="000000">
                                <a:alpha val="43140"/>
                              </a:srgbClr>
                            </a:outerShdw>
                          </a:effectLst>
                          <a:latin typeface="Meiryo UI"/>
                          <a:ea typeface="Meiryo UI"/>
                        </a:rPr>
                        <a:t>目指す姿実現のための施策</a:t>
                      </a:r>
                      <a:endParaRPr kumimoji="1" lang="ja-JP" altLang="en-US" sz="1100" b="0" i="0" u="none" strike="noStrike" cap="none" normalizeH="0" baseline="0" dirty="0">
                        <a:solidFill>
                          <a:schemeClr val="bg1"/>
                        </a:solidFill>
                        <a:latin typeface="Meiryo UI"/>
                        <a:ea typeface="Meiryo UI"/>
                      </a:endParaRPr>
                    </a:p>
                  </a:txBody>
                  <a:tcPr marL="40500" marR="40500" marT="27008" marB="27008" anchor="ctr" horzOverflow="overflow">
                    <a:lnL w="19050" cap="flat" cmpd="sng" algn="ctr">
                      <a:solidFill>
                        <a:srgbClr val="5F5F5F"/>
                      </a:solidFill>
                      <a:prstDash val="solid"/>
                      <a:round/>
                      <a:headEnd w="med" len="med"/>
                      <a:tailEnd w="med" len="med"/>
                    </a:lnL>
                    <a:lnR w="19050" cap="flat" cmpd="sng" algn="ctr">
                      <a:solidFill>
                        <a:srgbClr val="5F5F5F"/>
                      </a:solidFill>
                      <a:prstDash val="solid"/>
                      <a:round/>
                      <a:headEnd w="med" len="med"/>
                      <a:tailEnd w="med" len="med"/>
                    </a:lnR>
                    <a:lnT w="19050" cap="flat" cmpd="sng" algn="ctr">
                      <a:solidFill>
                        <a:srgbClr val="5F5F5F"/>
                      </a:solidFill>
                      <a:prstDash val="solid"/>
                      <a:round/>
                      <a:headEnd w="med" len="med"/>
                      <a:tailEnd w="med" len="med"/>
                    </a:lnT>
                    <a:lnB w="19050" cap="flat" cmpd="sng" algn="ctr">
                      <a:solidFill>
                        <a:srgbClr val="5F5F5F"/>
                      </a:solidFill>
                      <a:prstDash val="solid"/>
                      <a:round/>
                      <a:headEnd w="med" len="med"/>
                      <a:tailEnd w="med" len="med"/>
                    </a:lnB>
                    <a:lnTlToBr>
                      <a:noFill/>
                    </a:lnTlToBr>
                    <a:lnBlToTr>
                      <a:noFill/>
                    </a:lnBlToTr>
                    <a:solidFill>
                      <a:srgbClr val="5F5F5F"/>
                    </a:solidFill>
                  </a:tcPr>
                </a:tc>
                <a:tc hMerge="1">
                  <a:txBody>
                    <a:bodyPr/>
                    <a:lstStyle/>
                    <a:p>
                      <a:pPr marL="0" marR="0" lvl="0" indent="0" algn="ctr" defTabSz="914400" rtl="0" eaLnBrk="1" latinLnBrk="0" hangingPunct="1">
                        <a:lnSpc>
                          <a:spcPct val="100000"/>
                        </a:lnSpc>
                        <a:spcBef>
                          <a:spcPct val="0"/>
                        </a:spcBef>
                        <a:spcAft>
                          <a:spcPct val="50000"/>
                        </a:spcAft>
                        <a:buClr>
                          <a:schemeClr val="tx1"/>
                        </a:buClr>
                        <a:buFont typeface="Wingdings"/>
                        <a:buNone/>
                        <a:defRPr/>
                      </a:pPr>
                      <a:endParaRPr kumimoji="1" lang="ja-JP" altLang="en-US" sz="1400" b="0" i="0" u="none" strike="noStrike" cap="none" normalizeH="0" baseline="0">
                        <a:solidFill>
                          <a:schemeClr val="bg1"/>
                        </a:solidFill>
                        <a:effectLst>
                          <a:outerShdw blurRad="38100" dist="38100" dir="2700000" algn="tl">
                            <a:srgbClr val="000000">
                              <a:alpha val="43140"/>
                            </a:srgbClr>
                          </a:outerShdw>
                        </a:effectLst>
                        <a:latin typeface="Meiryo UI"/>
                        <a:ea typeface="Meiryo UI"/>
                      </a:endParaRPr>
                    </a:p>
                  </a:txBody>
                  <a:tcPr marL="54000" marR="54000" marT="36011" marB="36011" anchor="ctr" horzOverflow="overflow">
                    <a:lnL w="12700" cap="flat" cmpd="sng" algn="ctr">
                      <a:solidFill>
                        <a:schemeClr val="bg1"/>
                      </a:solidFill>
                      <a:prstDash val="solid"/>
                      <a:round/>
                      <a:headEnd w="med" len="med"/>
                      <a:tailEnd w="med" len="med"/>
                    </a:lnL>
                    <a:lnR w="19050" cap="flat" cmpd="sng" algn="ctr">
                      <a:solidFill>
                        <a:srgbClr val="5F5F5F"/>
                      </a:solidFill>
                      <a:prstDash val="solid"/>
                      <a:round/>
                      <a:headEnd w="med" len="med"/>
                      <a:tailEnd w="med" len="med"/>
                    </a:lnR>
                    <a:lnT w="19050" cap="flat" cmpd="sng" algn="ctr">
                      <a:solidFill>
                        <a:srgbClr val="5F5F5F"/>
                      </a:solidFill>
                      <a:prstDash val="solid"/>
                      <a:round/>
                      <a:headEnd w="med" len="med"/>
                      <a:tailEnd w="med" len="med"/>
                    </a:lnT>
                    <a:lnB w="19050" cap="flat" cmpd="sng" algn="ctr">
                      <a:solidFill>
                        <a:srgbClr val="5F5F5F"/>
                      </a:solidFill>
                      <a:prstDash val="solid"/>
                      <a:round/>
                      <a:headEnd w="med" len="med"/>
                      <a:tailEnd w="med" len="med"/>
                    </a:lnB>
                    <a:lnTlToBr>
                      <a:noFill/>
                    </a:lnTlToBr>
                    <a:lnBlToTr>
                      <a:noFill/>
                    </a:lnBlToTr>
                    <a:solidFill>
                      <a:srgbClr val="5F5F5F"/>
                    </a:solidFill>
                  </a:tcPr>
                </a:tc>
                <a:extLst>
                  <a:ext uri="{0D108BD9-81ED-4DB2-BD59-A6C34878D82A}">
                    <a16:rowId xmlns:a16="http://schemas.microsoft.com/office/drawing/2014/main" val="10000"/>
                  </a:ext>
                </a:extLst>
              </a:tr>
              <a:tr h="351197">
                <a:tc>
                  <a:txBody>
                    <a:bodyPr/>
                    <a:lstStyle/>
                    <a:p>
                      <a:pPr marL="0" marR="0" lvl="0" indent="0" algn="l" defTabSz="914400" rtl="0" eaLnBrk="1" latinLnBrk="0" hangingPunct="1">
                        <a:lnSpc>
                          <a:spcPct val="100000"/>
                        </a:lnSpc>
                        <a:spcBef>
                          <a:spcPct val="20000"/>
                        </a:spcBef>
                        <a:spcAft>
                          <a:spcPct val="0"/>
                        </a:spcAft>
                        <a:buClrTx/>
                        <a:buFontTx/>
                        <a:buNone/>
                        <a:defRPr/>
                      </a:pPr>
                      <a:r>
                        <a:rPr kumimoji="1" lang="ja-JP" altLang="en-US" sz="1000" b="0" i="0" u="none" strike="noStrike" cap="none" normalizeH="0" baseline="0" dirty="0">
                          <a:solidFill>
                            <a:srgbClr val="333333"/>
                          </a:solidFill>
                          <a:effectLst/>
                          <a:latin typeface="Meiryo UI"/>
                          <a:ea typeface="Meiryo UI"/>
                        </a:rPr>
                        <a:t>①　</a:t>
                      </a:r>
                      <a:r>
                        <a:rPr kumimoji="1" lang="ja-JP" altLang="en-US" sz="1000" b="0" i="0" u="none" strike="noStrike" cap="none" normalizeH="0" baseline="0" dirty="0">
                          <a:solidFill>
                            <a:schemeClr val="tx1"/>
                          </a:solidFill>
                          <a:effectLst/>
                          <a:latin typeface="Meiryo UI"/>
                          <a:ea typeface="Meiryo UI"/>
                        </a:rPr>
                        <a:t>各会員企業へのインタビューや経営に役立つ情報等、新たな掲載テーマを企画し、コンテンツを充実させる。</a:t>
                      </a:r>
                      <a:endParaRPr kumimoji="1" lang="en-US" altLang="ja-JP" sz="1000" b="0" i="0" u="none" strike="noStrike" cap="none" normalizeH="0" baseline="0" dirty="0">
                        <a:solidFill>
                          <a:schemeClr val="tx1"/>
                        </a:solidFill>
                        <a:highlight>
                          <a:srgbClr val="FFFF00"/>
                        </a:highlight>
                        <a:latin typeface="Meiryo UI"/>
                        <a:ea typeface="Meiryo UI"/>
                      </a:endParaRPr>
                    </a:p>
                  </a:txBody>
                  <a:tcPr marL="40500" marR="40500" marT="27008" marB="27008" anchor="ctr" horzOverflow="overflow">
                    <a:lnL w="19050" cap="flat" cmpd="sng" algn="ctr">
                      <a:solidFill>
                        <a:srgbClr val="5F5F5F"/>
                      </a:solidFill>
                      <a:prstDash val="solid"/>
                      <a:round/>
                      <a:headEnd w="med" len="med"/>
                      <a:tailEnd w="med" len="med"/>
                    </a:lnL>
                    <a:lnR w="12700" cap="flat" cmpd="sng" algn="ctr">
                      <a:solidFill>
                        <a:srgbClr val="5F5F5F"/>
                      </a:solidFill>
                      <a:prstDash val="solid"/>
                      <a:round/>
                      <a:headEnd w="med" len="med"/>
                      <a:tailEnd w="med" len="med"/>
                    </a:lnR>
                    <a:lnT w="19050" cap="flat" cmpd="sng" algn="ctr">
                      <a:solidFill>
                        <a:srgbClr val="5F5F5F"/>
                      </a:solidFill>
                      <a:prstDash val="solid"/>
                      <a:round/>
                      <a:headEnd w="med" len="med"/>
                      <a:tailEnd w="med" len="med"/>
                    </a:lnT>
                    <a:lnB w="12700" cap="flat" cmpd="sng" algn="ctr">
                      <a:solidFill>
                        <a:srgbClr val="5F5F5F"/>
                      </a:solidFill>
                      <a:prstDash val="solid"/>
                      <a:round/>
                      <a:headEnd w="med" len="med"/>
                      <a:tailEnd w="med" len="med"/>
                    </a:lnB>
                    <a:lnTlToBr>
                      <a:noFill/>
                    </a:lnTlToBr>
                    <a:lnBlToTr>
                      <a:noFill/>
                    </a:lnBlToTr>
                    <a:noFill/>
                  </a:tcPr>
                </a:tc>
                <a:tc>
                  <a:txBody>
                    <a:bodyPr/>
                    <a:lstStyle/>
                    <a:p>
                      <a:pPr marL="0" marR="0" lvl="0" indent="0" algn="l" defTabSz="914400" rtl="0" eaLnBrk="1" latinLnBrk="0" hangingPunct="1">
                        <a:lnSpc>
                          <a:spcPct val="100000"/>
                        </a:lnSpc>
                        <a:spcBef>
                          <a:spcPct val="20000"/>
                        </a:spcBef>
                        <a:spcAft>
                          <a:spcPct val="0"/>
                        </a:spcAft>
                        <a:buClrTx/>
                        <a:buFontTx/>
                        <a:buNone/>
                        <a:defRPr/>
                      </a:pPr>
                      <a:r>
                        <a:rPr kumimoji="1" lang="ja-JP" altLang="en-US" sz="1000" b="0" i="0" u="none" strike="noStrike" cap="none" normalizeH="0" baseline="0" dirty="0">
                          <a:solidFill>
                            <a:srgbClr val="333333"/>
                          </a:solidFill>
                          <a:effectLst/>
                          <a:latin typeface="Meiryo UI"/>
                          <a:ea typeface="Meiryo UI"/>
                        </a:rPr>
                        <a:t>新規</a:t>
                      </a:r>
                      <a:endParaRPr kumimoji="1" lang="ja-JP" altLang="en-US" sz="1000" b="0" i="0" u="none" strike="noStrike" cap="none" normalizeH="0" baseline="0" dirty="0">
                        <a:solidFill>
                          <a:srgbClr val="333333"/>
                        </a:solidFill>
                        <a:latin typeface="Meiryo UI"/>
                        <a:ea typeface="Meiryo UI"/>
                      </a:endParaRPr>
                    </a:p>
                  </a:txBody>
                  <a:tcPr marL="40500" marR="40500" marT="27008" marB="27008" anchor="ctr" horzOverflow="overflow">
                    <a:lnL w="12700" cap="flat" cmpd="sng" algn="ctr">
                      <a:solidFill>
                        <a:srgbClr val="5F5F5F"/>
                      </a:solidFill>
                      <a:prstDash val="solid"/>
                      <a:round/>
                      <a:headEnd w="med" len="med"/>
                      <a:tailEnd w="med" len="med"/>
                    </a:lnL>
                    <a:lnR w="19050" cap="flat" cmpd="sng" algn="ctr">
                      <a:solidFill>
                        <a:srgbClr val="5F5F5F"/>
                      </a:solidFill>
                      <a:prstDash val="solid"/>
                      <a:round/>
                      <a:headEnd w="med" len="med"/>
                      <a:tailEnd w="med" len="med"/>
                    </a:lnR>
                    <a:lnT w="19050" cap="flat" cmpd="sng" algn="ctr">
                      <a:solidFill>
                        <a:srgbClr val="5F5F5F"/>
                      </a:solidFill>
                      <a:prstDash val="solid"/>
                      <a:round/>
                      <a:headEnd w="med" len="med"/>
                      <a:tailEnd w="med" len="med"/>
                    </a:lnT>
                    <a:lnB w="12700" cap="flat" cmpd="sng" algn="ctr">
                      <a:solidFill>
                        <a:srgbClr val="5F5F5F"/>
                      </a:solidFill>
                      <a:prstDash val="solid"/>
                      <a:round/>
                      <a:headEnd w="med" len="med"/>
                      <a:tailEnd w="med" len="med"/>
                    </a:lnB>
                    <a:lnTlToBr>
                      <a:noFill/>
                    </a:lnTlToBr>
                    <a:lnBlToTr>
                      <a:noFill/>
                    </a:lnBlToTr>
                    <a:noFill/>
                  </a:tcPr>
                </a:tc>
                <a:extLst>
                  <a:ext uri="{0D108BD9-81ED-4DB2-BD59-A6C34878D82A}">
                    <a16:rowId xmlns:a16="http://schemas.microsoft.com/office/drawing/2014/main" val="10001"/>
                  </a:ext>
                </a:extLst>
              </a:tr>
              <a:tr h="351197">
                <a:tc>
                  <a:txBody>
                    <a:bodyPr/>
                    <a:lstStyle/>
                    <a:p>
                      <a:pPr marL="0" marR="0" lvl="0" indent="0" algn="l" defTabSz="914400" rtl="0" eaLnBrk="1" latinLnBrk="0" hangingPunct="1">
                        <a:lnSpc>
                          <a:spcPct val="100000"/>
                        </a:lnSpc>
                        <a:spcBef>
                          <a:spcPct val="20000"/>
                        </a:spcBef>
                        <a:spcAft>
                          <a:spcPct val="0"/>
                        </a:spcAft>
                        <a:buClrTx/>
                        <a:buFontTx/>
                        <a:buNone/>
                        <a:defRPr/>
                      </a:pPr>
                      <a:r>
                        <a:rPr kumimoji="1" lang="ja-JP" altLang="en-US" sz="1000" b="0" i="0" u="none" strike="noStrike" cap="none" normalizeH="0" baseline="0" dirty="0">
                          <a:solidFill>
                            <a:srgbClr val="333333"/>
                          </a:solidFill>
                          <a:effectLst/>
                          <a:latin typeface="Meiryo UI"/>
                          <a:ea typeface="Meiryo UI"/>
                        </a:rPr>
                        <a:t>②　</a:t>
                      </a:r>
                      <a:r>
                        <a:rPr kumimoji="1" lang="en-US" altLang="ja-JP" sz="1000" b="0" i="0" u="none" strike="noStrike" cap="none" normalizeH="0" baseline="0" dirty="0">
                          <a:solidFill>
                            <a:srgbClr val="333333"/>
                          </a:solidFill>
                          <a:effectLst/>
                          <a:latin typeface="Meiryo UI"/>
                          <a:ea typeface="Meiryo UI"/>
                        </a:rPr>
                        <a:t>Facebook</a:t>
                      </a:r>
                      <a:r>
                        <a:rPr kumimoji="1" lang="ja-JP" altLang="en-US" sz="1000" b="0" i="0" u="none" strike="noStrike" cap="none" normalizeH="0" baseline="0" dirty="0">
                          <a:solidFill>
                            <a:srgbClr val="333333"/>
                          </a:solidFill>
                          <a:effectLst/>
                          <a:latin typeface="Meiryo UI"/>
                          <a:ea typeface="Meiryo UI"/>
                        </a:rPr>
                        <a:t>の他にもトレンドの</a:t>
                      </a:r>
                      <a:r>
                        <a:rPr kumimoji="1" lang="en-US" altLang="ja-JP" sz="1000" b="0" i="0" u="none" strike="noStrike" kern="1200" cap="none" normalizeH="0" baseline="0" dirty="0">
                          <a:solidFill>
                            <a:srgbClr val="333333"/>
                          </a:solidFill>
                          <a:effectLst/>
                          <a:latin typeface="Meiryo UI"/>
                          <a:ea typeface="Meiryo UI"/>
                          <a:cs typeface="+mn-cs"/>
                        </a:rPr>
                        <a:t>SNS(</a:t>
                      </a:r>
                      <a:r>
                        <a:rPr kumimoji="1" lang="en-US" altLang="ja-JP" sz="1000" b="0" i="0" u="none" strike="noStrike" kern="1200" cap="none" normalizeH="0" baseline="0" dirty="0" err="1">
                          <a:solidFill>
                            <a:srgbClr val="333333"/>
                          </a:solidFill>
                          <a:effectLst/>
                          <a:latin typeface="Meiryo UI"/>
                          <a:ea typeface="Meiryo UI"/>
                          <a:cs typeface="+mn-cs"/>
                        </a:rPr>
                        <a:t>Twitter,LINE</a:t>
                      </a:r>
                      <a:r>
                        <a:rPr kumimoji="1" lang="ja-JP" altLang="en-US" sz="1000" b="0" i="0" u="none" strike="noStrike" kern="1200" cap="none" normalizeH="0" baseline="0" dirty="0">
                          <a:solidFill>
                            <a:srgbClr val="333333"/>
                          </a:solidFill>
                          <a:effectLst/>
                          <a:latin typeface="Meiryo UI"/>
                          <a:ea typeface="Meiryo UI"/>
                          <a:cs typeface="+mn-cs"/>
                        </a:rPr>
                        <a:t>等</a:t>
                      </a:r>
                      <a:r>
                        <a:rPr kumimoji="1" lang="en-US" altLang="ja-JP" sz="1000" b="0" i="0" u="none" strike="noStrike" kern="1200" cap="none" normalizeH="0" baseline="0" dirty="0">
                          <a:solidFill>
                            <a:srgbClr val="333333"/>
                          </a:solidFill>
                          <a:effectLst/>
                          <a:latin typeface="Meiryo UI"/>
                          <a:ea typeface="Meiryo UI"/>
                          <a:cs typeface="+mn-cs"/>
                        </a:rPr>
                        <a:t>)</a:t>
                      </a:r>
                      <a:r>
                        <a:rPr kumimoji="1" lang="ja-JP" altLang="en-US" sz="1000" b="0" i="0" u="none" strike="noStrike" kern="1200" cap="none" normalizeH="0" baseline="0" dirty="0">
                          <a:solidFill>
                            <a:srgbClr val="333333"/>
                          </a:solidFill>
                          <a:effectLst/>
                          <a:latin typeface="Meiryo UI"/>
                          <a:ea typeface="Meiryo UI"/>
                          <a:cs typeface="+mn-cs"/>
                        </a:rPr>
                        <a:t>を追加し、対外的な情報発信</a:t>
                      </a:r>
                      <a:r>
                        <a:rPr kumimoji="1" lang="en-US" altLang="ja-JP" sz="1000" b="0" i="0" u="none" strike="noStrike" kern="1200" cap="none" normalizeH="0" baseline="0" dirty="0">
                          <a:solidFill>
                            <a:srgbClr val="333333"/>
                          </a:solidFill>
                          <a:effectLst/>
                          <a:latin typeface="Meiryo UI"/>
                          <a:ea typeface="Meiryo UI"/>
                          <a:cs typeface="+mn-cs"/>
                        </a:rPr>
                        <a:t>(</a:t>
                      </a:r>
                      <a:r>
                        <a:rPr kumimoji="1" lang="ja-JP" altLang="en-US" sz="1000" b="0" i="0" u="none" strike="noStrike" kern="1200" cap="none" normalizeH="0" baseline="0" dirty="0">
                          <a:solidFill>
                            <a:srgbClr val="333333"/>
                          </a:solidFill>
                          <a:effectLst/>
                          <a:latin typeface="Meiryo UI"/>
                          <a:ea typeface="Meiryo UI"/>
                          <a:cs typeface="+mn-cs"/>
                        </a:rPr>
                        <a:t>イベント情報、フォトコンテスト作品、入会キャンペーン等</a:t>
                      </a:r>
                      <a:r>
                        <a:rPr kumimoji="1" lang="en-US" altLang="ja-JP" sz="1000" b="0" i="0" u="none" strike="noStrike" kern="1200" cap="none" normalizeH="0" baseline="0" dirty="0">
                          <a:solidFill>
                            <a:srgbClr val="333333"/>
                          </a:solidFill>
                          <a:effectLst/>
                          <a:latin typeface="Meiryo UI"/>
                          <a:ea typeface="Meiryo UI"/>
                          <a:cs typeface="+mn-cs"/>
                        </a:rPr>
                        <a:t>)</a:t>
                      </a:r>
                      <a:r>
                        <a:rPr kumimoji="1" lang="ja-JP" altLang="en-US" sz="1000" b="0" i="0" u="none" strike="noStrike" kern="1200" cap="none" normalizeH="0" baseline="0" dirty="0">
                          <a:solidFill>
                            <a:srgbClr val="333333"/>
                          </a:solidFill>
                          <a:effectLst/>
                          <a:latin typeface="Meiryo UI"/>
                          <a:ea typeface="Meiryo UI"/>
                          <a:cs typeface="+mn-cs"/>
                        </a:rPr>
                        <a:t>を企画、検討する。</a:t>
                      </a:r>
                    </a:p>
                  </a:txBody>
                  <a:tcPr marL="40500" marR="40500" marT="27008" marB="27008" anchor="ctr" horzOverflow="overflow">
                    <a:lnL w="19050" cap="flat" cmpd="sng" algn="ctr">
                      <a:solidFill>
                        <a:srgbClr val="5F5F5F"/>
                      </a:solidFill>
                      <a:prstDash val="solid"/>
                      <a:round/>
                      <a:headEnd w="med" len="med"/>
                      <a:tailEnd w="med" len="med"/>
                    </a:lnL>
                    <a:lnR w="12700" cap="flat" cmpd="sng" algn="ctr">
                      <a:solidFill>
                        <a:srgbClr val="5F5F5F"/>
                      </a:solidFill>
                      <a:prstDash val="solid"/>
                      <a:round/>
                      <a:headEnd w="med" len="med"/>
                      <a:tailEnd w="med" len="med"/>
                    </a:lnR>
                    <a:lnT w="12700" cap="flat" cmpd="sng" algn="ctr">
                      <a:solidFill>
                        <a:srgbClr val="5F5F5F"/>
                      </a:solidFill>
                      <a:prstDash val="solid"/>
                      <a:round/>
                      <a:headEnd w="med" len="med"/>
                      <a:tailEnd w="med" len="med"/>
                    </a:lnT>
                    <a:lnB w="12700" cap="flat" cmpd="sng" algn="ctr">
                      <a:solidFill>
                        <a:srgbClr val="5F5F5F"/>
                      </a:solidFill>
                      <a:prstDash val="solid"/>
                      <a:round/>
                      <a:headEnd w="med" len="med"/>
                      <a:tailEnd w="med" len="med"/>
                    </a:lnB>
                    <a:lnTlToBr>
                      <a:noFill/>
                    </a:lnTlToBr>
                    <a:lnBlToTr>
                      <a:noFill/>
                    </a:lnBlToTr>
                    <a:noFill/>
                  </a:tcPr>
                </a:tc>
                <a:tc>
                  <a:txBody>
                    <a:bodyPr/>
                    <a:lstStyle/>
                    <a:p>
                      <a:pPr marL="0" marR="0" lvl="0" indent="0" algn="l" defTabSz="914400" rtl="0" eaLnBrk="1" latinLnBrk="0" hangingPunct="1">
                        <a:lnSpc>
                          <a:spcPct val="100000"/>
                        </a:lnSpc>
                        <a:spcBef>
                          <a:spcPct val="20000"/>
                        </a:spcBef>
                        <a:spcAft>
                          <a:spcPct val="0"/>
                        </a:spcAft>
                        <a:buClrTx/>
                        <a:buFontTx/>
                        <a:buNone/>
                        <a:defRPr/>
                      </a:pPr>
                      <a:r>
                        <a:rPr kumimoji="1" lang="ja-JP" altLang="en-US" sz="1000" b="0" i="0" u="none" strike="noStrike" cap="none" normalizeH="0" baseline="0" dirty="0">
                          <a:solidFill>
                            <a:srgbClr val="333333"/>
                          </a:solidFill>
                          <a:latin typeface="Meiryo UI"/>
                          <a:ea typeface="Meiryo UI"/>
                        </a:rPr>
                        <a:t>継続、進化</a:t>
                      </a:r>
                    </a:p>
                  </a:txBody>
                  <a:tcPr marL="40500" marR="40500" marT="27008" marB="27008" anchor="ctr" horzOverflow="overflow">
                    <a:lnL w="12700" cap="flat" cmpd="sng" algn="ctr">
                      <a:solidFill>
                        <a:srgbClr val="5F5F5F"/>
                      </a:solidFill>
                      <a:prstDash val="solid"/>
                      <a:round/>
                      <a:headEnd w="med" len="med"/>
                      <a:tailEnd w="med" len="med"/>
                    </a:lnL>
                    <a:lnR w="19050" cap="flat" cmpd="sng" algn="ctr">
                      <a:solidFill>
                        <a:srgbClr val="5F5F5F"/>
                      </a:solidFill>
                      <a:prstDash val="solid"/>
                      <a:round/>
                      <a:headEnd w="med" len="med"/>
                      <a:tailEnd w="med" len="med"/>
                    </a:lnR>
                    <a:lnT w="12700" cap="flat" cmpd="sng" algn="ctr">
                      <a:solidFill>
                        <a:srgbClr val="5F5F5F"/>
                      </a:solidFill>
                      <a:prstDash val="solid"/>
                      <a:round/>
                      <a:headEnd w="med" len="med"/>
                      <a:tailEnd w="med" len="med"/>
                    </a:lnT>
                    <a:lnB w="12700" cap="flat" cmpd="sng" algn="ctr">
                      <a:solidFill>
                        <a:srgbClr val="5F5F5F"/>
                      </a:solidFill>
                      <a:prstDash val="solid"/>
                      <a:round/>
                      <a:headEnd w="med" len="med"/>
                      <a:tailEnd w="med" len="med"/>
                    </a:lnB>
                    <a:lnTlToBr>
                      <a:noFill/>
                    </a:lnTlToBr>
                    <a:lnBlToTr>
                      <a:noFill/>
                    </a:lnBlToTr>
                    <a:noFill/>
                  </a:tcPr>
                </a:tc>
                <a:extLst>
                  <a:ext uri="{0D108BD9-81ED-4DB2-BD59-A6C34878D82A}">
                    <a16:rowId xmlns:a16="http://schemas.microsoft.com/office/drawing/2014/main" val="10002"/>
                  </a:ext>
                </a:extLst>
              </a:tr>
              <a:tr h="351197">
                <a:tc>
                  <a:txBody>
                    <a:bodyPr/>
                    <a:lstStyle/>
                    <a:p>
                      <a:pPr marL="0" marR="0" lvl="0" indent="0" algn="l" defTabSz="914400" rtl="0" eaLnBrk="1" latinLnBrk="0" hangingPunct="1">
                        <a:lnSpc>
                          <a:spcPct val="100000"/>
                        </a:lnSpc>
                        <a:spcBef>
                          <a:spcPct val="20000"/>
                        </a:spcBef>
                        <a:spcAft>
                          <a:spcPct val="0"/>
                        </a:spcAft>
                        <a:buClrTx/>
                        <a:buFontTx/>
                        <a:buNone/>
                        <a:defRPr/>
                      </a:pPr>
                      <a:r>
                        <a:rPr kumimoji="1" lang="ja-JP" altLang="en-US" sz="1000" b="0" i="0" u="none" strike="noStrike" cap="none" normalizeH="0" baseline="0" dirty="0">
                          <a:solidFill>
                            <a:srgbClr val="333333"/>
                          </a:solidFill>
                          <a:latin typeface="Meiryo UI"/>
                          <a:ea typeface="Meiryo UI"/>
                        </a:rPr>
                        <a:t>③　宮城県が新たに立ち上げる企業紹介サイトを確認し、ニーズや棲み分けを判断のうえ、必要に応じて</a:t>
                      </a:r>
                      <a:r>
                        <a:rPr kumimoji="1" lang="en-US" altLang="ja-JP" sz="1000" b="0" i="0" u="none" strike="noStrike" cap="none" normalizeH="0" baseline="0" dirty="0">
                          <a:solidFill>
                            <a:srgbClr val="333333"/>
                          </a:solidFill>
                          <a:latin typeface="Meiryo UI"/>
                          <a:ea typeface="Meiryo UI"/>
                        </a:rPr>
                        <a:t>MISA</a:t>
                      </a:r>
                      <a:r>
                        <a:rPr kumimoji="1" lang="ja-JP" altLang="en-US" sz="1000" b="0" i="0" u="none" strike="noStrike" cap="none" normalizeH="0" baseline="0" dirty="0">
                          <a:solidFill>
                            <a:srgbClr val="333333"/>
                          </a:solidFill>
                          <a:latin typeface="Meiryo UI"/>
                          <a:ea typeface="Meiryo UI"/>
                        </a:rPr>
                        <a:t>独自の企業データベース立ち上げを検討する。</a:t>
                      </a:r>
                    </a:p>
                  </a:txBody>
                  <a:tcPr marL="40500" marR="40500" marT="27008" marB="27008" anchor="ctr" horzOverflow="overflow">
                    <a:lnL w="19050" cap="flat" cmpd="sng" algn="ctr">
                      <a:solidFill>
                        <a:srgbClr val="5F5F5F"/>
                      </a:solidFill>
                      <a:prstDash val="solid"/>
                      <a:round/>
                      <a:headEnd w="med" len="med"/>
                      <a:tailEnd w="med" len="med"/>
                    </a:lnL>
                    <a:lnR w="12700" cap="flat" cmpd="sng" algn="ctr">
                      <a:solidFill>
                        <a:srgbClr val="5F5F5F"/>
                      </a:solidFill>
                      <a:prstDash val="solid"/>
                      <a:round/>
                      <a:headEnd w="med" len="med"/>
                      <a:tailEnd w="med" len="med"/>
                    </a:lnR>
                    <a:lnT w="12700" cap="flat" cmpd="sng" algn="ctr">
                      <a:solidFill>
                        <a:srgbClr val="5F5F5F"/>
                      </a:solidFill>
                      <a:prstDash val="solid"/>
                      <a:round/>
                      <a:headEnd w="med" len="med"/>
                      <a:tailEnd w="med" len="med"/>
                    </a:lnT>
                    <a:lnB w="12700" cap="flat" cmpd="sng" algn="ctr">
                      <a:solidFill>
                        <a:srgbClr val="5F5F5F"/>
                      </a:solidFill>
                      <a:prstDash val="solid"/>
                      <a:round/>
                      <a:headEnd w="med" len="med"/>
                      <a:tailEnd w="med" len="med"/>
                    </a:lnB>
                    <a:lnTlToBr>
                      <a:noFill/>
                    </a:lnTlToBr>
                    <a:lnBlToTr>
                      <a:noFill/>
                    </a:lnBlToTr>
                    <a:noFill/>
                  </a:tcPr>
                </a:tc>
                <a:tc>
                  <a:txBody>
                    <a:bodyPr/>
                    <a:lstStyle/>
                    <a:p>
                      <a:pPr marL="0" marR="0" lvl="0" indent="0" algn="l" defTabSz="914400" rtl="0" eaLnBrk="1" latinLnBrk="0" hangingPunct="1">
                        <a:lnSpc>
                          <a:spcPct val="100000"/>
                        </a:lnSpc>
                        <a:spcBef>
                          <a:spcPct val="20000"/>
                        </a:spcBef>
                        <a:spcAft>
                          <a:spcPct val="0"/>
                        </a:spcAft>
                        <a:buClrTx/>
                        <a:buFontTx/>
                        <a:buNone/>
                        <a:defRPr/>
                      </a:pPr>
                      <a:r>
                        <a:rPr kumimoji="1" lang="ja-JP" altLang="en-US" sz="1000" b="0" i="0" u="none" strike="noStrike" cap="none" normalizeH="0" baseline="0" dirty="0">
                          <a:solidFill>
                            <a:srgbClr val="333333"/>
                          </a:solidFill>
                          <a:latin typeface="Meiryo UI"/>
                          <a:ea typeface="Meiryo UI"/>
                        </a:rPr>
                        <a:t>新規</a:t>
                      </a:r>
                    </a:p>
                  </a:txBody>
                  <a:tcPr marL="40500" marR="40500" marT="27008" marB="27008" anchor="ctr" horzOverflow="overflow">
                    <a:lnL w="12700" cap="flat" cmpd="sng" algn="ctr">
                      <a:solidFill>
                        <a:srgbClr val="5F5F5F"/>
                      </a:solidFill>
                      <a:prstDash val="solid"/>
                      <a:round/>
                      <a:headEnd w="med" len="med"/>
                      <a:tailEnd w="med" len="med"/>
                    </a:lnL>
                    <a:lnR w="19050" cap="flat" cmpd="sng" algn="ctr">
                      <a:solidFill>
                        <a:srgbClr val="5F5F5F"/>
                      </a:solidFill>
                      <a:prstDash val="solid"/>
                      <a:round/>
                      <a:headEnd w="med" len="med"/>
                      <a:tailEnd w="med" len="med"/>
                    </a:lnR>
                    <a:lnT w="12700" cap="flat" cmpd="sng" algn="ctr">
                      <a:solidFill>
                        <a:srgbClr val="5F5F5F"/>
                      </a:solidFill>
                      <a:prstDash val="solid"/>
                      <a:round/>
                      <a:headEnd w="med" len="med"/>
                      <a:tailEnd w="med" len="med"/>
                    </a:lnT>
                    <a:lnB w="12700" cap="flat" cmpd="sng" algn="ctr">
                      <a:solidFill>
                        <a:srgbClr val="5F5F5F"/>
                      </a:solidFill>
                      <a:prstDash val="solid"/>
                      <a:round/>
                      <a:headEnd w="med" len="med"/>
                      <a:tailEnd w="med" len="med"/>
                    </a:lnB>
                    <a:lnTlToBr>
                      <a:noFill/>
                    </a:lnTlToBr>
                    <a:lnBlToTr>
                      <a:noFill/>
                    </a:lnBlToTr>
                    <a:noFill/>
                  </a:tcPr>
                </a:tc>
                <a:extLst>
                  <a:ext uri="{0D108BD9-81ED-4DB2-BD59-A6C34878D82A}">
                    <a16:rowId xmlns:a16="http://schemas.microsoft.com/office/drawing/2014/main" val="10003"/>
                  </a:ext>
                </a:extLst>
              </a:tr>
              <a:tr h="228670">
                <a:tc>
                  <a:txBody>
                    <a:bodyPr/>
                    <a:lstStyle/>
                    <a:p>
                      <a:pPr marL="0" marR="0" lvl="0" indent="0" algn="l" defTabSz="914400" rtl="0" eaLnBrk="1" latinLnBrk="0" hangingPunct="1">
                        <a:lnSpc>
                          <a:spcPct val="100000"/>
                        </a:lnSpc>
                        <a:spcBef>
                          <a:spcPct val="20000"/>
                        </a:spcBef>
                        <a:spcAft>
                          <a:spcPct val="0"/>
                        </a:spcAft>
                        <a:buClrTx/>
                        <a:buFontTx/>
                        <a:buNone/>
                        <a:defRPr/>
                      </a:pPr>
                      <a:endParaRPr kumimoji="1" lang="en-US" altLang="ja-JP" sz="1000" b="0" i="0" u="none" strike="noStrike" cap="none" normalizeH="0" baseline="0" dirty="0">
                        <a:solidFill>
                          <a:srgbClr val="1C1C1C"/>
                        </a:solidFill>
                        <a:effectLst/>
                        <a:highlight>
                          <a:srgbClr val="FFFF00"/>
                        </a:highlight>
                        <a:latin typeface="Meiryo UI"/>
                        <a:ea typeface="Meiryo UI"/>
                      </a:endParaRPr>
                    </a:p>
                  </a:txBody>
                  <a:tcPr marL="40500" marR="40500" marT="27000" marB="27000" anchor="ctr" horzOverflow="overflow">
                    <a:lnL w="19050" cap="flat" cmpd="sng" algn="ctr">
                      <a:solidFill>
                        <a:srgbClr val="5F5F5F"/>
                      </a:solidFill>
                      <a:prstDash val="solid"/>
                      <a:round/>
                      <a:headEnd w="med" len="med"/>
                      <a:tailEnd w="med" len="med"/>
                    </a:lnL>
                    <a:lnR w="12700" cap="flat" cmpd="sng" algn="ctr">
                      <a:solidFill>
                        <a:srgbClr val="5F5F5F"/>
                      </a:solidFill>
                      <a:prstDash val="solid"/>
                      <a:round/>
                      <a:headEnd w="med" len="med"/>
                      <a:tailEnd w="med" len="med"/>
                    </a:lnR>
                    <a:lnT w="12700" cap="flat" cmpd="sng" algn="ctr">
                      <a:solidFill>
                        <a:srgbClr val="5F5F5F"/>
                      </a:solidFill>
                      <a:prstDash val="solid"/>
                      <a:round/>
                      <a:headEnd w="med" len="med"/>
                      <a:tailEnd w="med" len="med"/>
                    </a:lnT>
                    <a:lnB w="12700" cap="flat" cmpd="sng" algn="ctr">
                      <a:solidFill>
                        <a:srgbClr val="5F5F5F"/>
                      </a:solidFill>
                      <a:prstDash val="solid"/>
                      <a:round/>
                      <a:headEnd w="med" len="med"/>
                      <a:tailEnd w="med" len="med"/>
                    </a:lnB>
                    <a:lnTlToBr>
                      <a:noFill/>
                    </a:lnTlToBr>
                    <a:lnBlToTr>
                      <a:noFill/>
                    </a:lnBlToTr>
                    <a:noFill/>
                  </a:tcPr>
                </a:tc>
                <a:tc>
                  <a:txBody>
                    <a:bodyPr/>
                    <a:lstStyle/>
                    <a:p>
                      <a:pPr marL="0" marR="0" lvl="0" indent="0" algn="l" defTabSz="914400" rtl="0" eaLnBrk="1" latinLnBrk="0" hangingPunct="1">
                        <a:lnSpc>
                          <a:spcPct val="100000"/>
                        </a:lnSpc>
                        <a:spcBef>
                          <a:spcPct val="20000"/>
                        </a:spcBef>
                        <a:spcAft>
                          <a:spcPct val="0"/>
                        </a:spcAft>
                        <a:buClrTx/>
                        <a:buFontTx/>
                        <a:buNone/>
                        <a:defRPr/>
                      </a:pPr>
                      <a:endParaRPr kumimoji="1" lang="en-US" altLang="ja-JP" sz="1000" b="0" i="0" u="none" strike="noStrike" cap="none" normalizeH="0" baseline="0">
                        <a:solidFill>
                          <a:srgbClr val="1C1C1C"/>
                        </a:solidFill>
                        <a:effectLst/>
                        <a:highlight>
                          <a:srgbClr val="FFFF00"/>
                        </a:highlight>
                        <a:latin typeface="Meiryo UI"/>
                        <a:ea typeface="Meiryo UI"/>
                      </a:endParaRPr>
                    </a:p>
                  </a:txBody>
                  <a:tcPr marL="40500" marR="40500" marT="27000" marB="27000" anchor="ctr" horzOverflow="overflow">
                    <a:lnL w="12700" cap="flat" cmpd="sng" algn="ctr">
                      <a:solidFill>
                        <a:srgbClr val="5F5F5F"/>
                      </a:solidFill>
                      <a:prstDash val="solid"/>
                      <a:round/>
                      <a:headEnd w="med" len="med"/>
                      <a:tailEnd w="med" len="med"/>
                    </a:lnL>
                    <a:lnR w="19050" cap="flat" cmpd="sng" algn="ctr">
                      <a:solidFill>
                        <a:srgbClr val="5F5F5F"/>
                      </a:solidFill>
                      <a:prstDash val="solid"/>
                      <a:round/>
                      <a:headEnd w="med" len="med"/>
                      <a:tailEnd w="med" len="med"/>
                    </a:lnR>
                    <a:lnT w="12700" cap="flat" cmpd="sng" algn="ctr">
                      <a:solidFill>
                        <a:srgbClr val="5F5F5F"/>
                      </a:solidFill>
                      <a:prstDash val="solid"/>
                      <a:round/>
                      <a:headEnd w="med" len="med"/>
                      <a:tailEnd w="med" len="med"/>
                    </a:lnT>
                    <a:lnB w="12700" cap="flat" cmpd="sng" algn="ctr">
                      <a:solidFill>
                        <a:srgbClr val="5F5F5F"/>
                      </a:solidFill>
                      <a:prstDash val="solid"/>
                      <a:round/>
                      <a:headEnd w="med" len="med"/>
                      <a:tailEnd w="med" len="med"/>
                    </a:lnB>
                    <a:lnTlToBr>
                      <a:noFill/>
                    </a:lnTlToBr>
                    <a:lnBlToTr>
                      <a:noFill/>
                    </a:lnBlToTr>
                    <a:noFill/>
                  </a:tcPr>
                </a:tc>
                <a:extLst>
                  <a:ext uri="{0D108BD9-81ED-4DB2-BD59-A6C34878D82A}">
                    <a16:rowId xmlns:a16="http://schemas.microsoft.com/office/drawing/2014/main" val="10004"/>
                  </a:ext>
                </a:extLst>
              </a:tr>
              <a:tr h="228670">
                <a:tc>
                  <a:txBody>
                    <a:bodyPr/>
                    <a:lstStyle/>
                    <a:p>
                      <a:pPr marL="0" marR="0" lvl="0" indent="0" algn="l" defTabSz="914400" rtl="0" eaLnBrk="1" latinLnBrk="0" hangingPunct="1">
                        <a:lnSpc>
                          <a:spcPct val="100000"/>
                        </a:lnSpc>
                        <a:spcBef>
                          <a:spcPct val="20000"/>
                        </a:spcBef>
                        <a:spcAft>
                          <a:spcPct val="0"/>
                        </a:spcAft>
                        <a:buClrTx/>
                        <a:buFontTx/>
                        <a:buNone/>
                        <a:defRPr/>
                      </a:pPr>
                      <a:endParaRPr kumimoji="1" lang="en-US" altLang="ja-JP" sz="1000" b="0" i="0" u="none" strike="noStrike" cap="none" normalizeH="0" baseline="0" dirty="0">
                        <a:solidFill>
                          <a:srgbClr val="1C1C1C"/>
                        </a:solidFill>
                        <a:effectLst/>
                        <a:highlight>
                          <a:srgbClr val="FFFF00"/>
                        </a:highlight>
                        <a:latin typeface="Meiryo UI"/>
                        <a:ea typeface="Meiryo UI"/>
                      </a:endParaRPr>
                    </a:p>
                  </a:txBody>
                  <a:tcPr marL="40500" marR="40500" marT="27000" marB="27000" anchor="ctr" horzOverflow="overflow">
                    <a:lnL w="19050" cap="flat" cmpd="sng" algn="ctr">
                      <a:solidFill>
                        <a:srgbClr val="5F5F5F"/>
                      </a:solidFill>
                      <a:prstDash val="solid"/>
                      <a:round/>
                      <a:headEnd w="med" len="med"/>
                      <a:tailEnd w="med" len="med"/>
                    </a:lnL>
                    <a:lnR w="12700" cap="flat" cmpd="sng" algn="ctr">
                      <a:solidFill>
                        <a:srgbClr val="5F5F5F"/>
                      </a:solidFill>
                      <a:prstDash val="solid"/>
                      <a:round/>
                      <a:headEnd w="med" len="med"/>
                      <a:tailEnd w="med" len="med"/>
                    </a:lnR>
                    <a:lnT w="12700" cap="flat" cmpd="sng" algn="ctr">
                      <a:solidFill>
                        <a:srgbClr val="5F5F5F"/>
                      </a:solidFill>
                      <a:prstDash val="solid"/>
                      <a:round/>
                      <a:headEnd w="med" len="med"/>
                      <a:tailEnd w="med" len="med"/>
                    </a:lnT>
                    <a:lnB w="12700" cap="flat" cmpd="sng" algn="ctr">
                      <a:solidFill>
                        <a:srgbClr val="5F5F5F"/>
                      </a:solidFill>
                      <a:prstDash val="solid"/>
                      <a:round/>
                      <a:headEnd w="med" len="med"/>
                      <a:tailEnd w="med" len="med"/>
                    </a:lnB>
                    <a:lnTlToBr>
                      <a:noFill/>
                    </a:lnTlToBr>
                    <a:lnBlToTr>
                      <a:noFill/>
                    </a:lnBlToTr>
                    <a:noFill/>
                  </a:tcPr>
                </a:tc>
                <a:tc>
                  <a:txBody>
                    <a:bodyPr/>
                    <a:lstStyle/>
                    <a:p>
                      <a:pPr marL="0" marR="0" lvl="0" indent="0" algn="l" defTabSz="914400" rtl="0" eaLnBrk="1" latinLnBrk="0" hangingPunct="1">
                        <a:lnSpc>
                          <a:spcPct val="100000"/>
                        </a:lnSpc>
                        <a:spcBef>
                          <a:spcPct val="20000"/>
                        </a:spcBef>
                        <a:spcAft>
                          <a:spcPct val="0"/>
                        </a:spcAft>
                        <a:buClrTx/>
                        <a:buFontTx/>
                        <a:buNone/>
                        <a:defRPr/>
                      </a:pPr>
                      <a:endParaRPr kumimoji="1" lang="ja-JP" altLang="en-US" sz="1000" b="0" i="0" u="none" strike="noStrike" cap="none" normalizeH="0" baseline="0">
                        <a:solidFill>
                          <a:srgbClr val="1C1C1C"/>
                        </a:solidFill>
                        <a:effectLst/>
                        <a:latin typeface="Meiryo UI"/>
                        <a:ea typeface="Meiryo UI"/>
                      </a:endParaRPr>
                    </a:p>
                  </a:txBody>
                  <a:tcPr marL="40500" marR="40500" marT="27000" marB="27000" anchor="ctr" horzOverflow="overflow">
                    <a:lnL w="12700" cap="flat" cmpd="sng" algn="ctr">
                      <a:solidFill>
                        <a:srgbClr val="5F5F5F"/>
                      </a:solidFill>
                      <a:prstDash val="solid"/>
                      <a:round/>
                      <a:headEnd w="med" len="med"/>
                      <a:tailEnd w="med" len="med"/>
                    </a:lnL>
                    <a:lnR w="19050" cap="flat" cmpd="sng" algn="ctr">
                      <a:solidFill>
                        <a:srgbClr val="5F5F5F"/>
                      </a:solidFill>
                      <a:prstDash val="solid"/>
                      <a:round/>
                      <a:headEnd w="med" len="med"/>
                      <a:tailEnd w="med" len="med"/>
                    </a:lnR>
                    <a:lnT w="12700" cap="flat" cmpd="sng" algn="ctr">
                      <a:solidFill>
                        <a:srgbClr val="5F5F5F"/>
                      </a:solidFill>
                      <a:prstDash val="solid"/>
                      <a:round/>
                      <a:headEnd w="med" len="med"/>
                      <a:tailEnd w="med" len="med"/>
                    </a:lnT>
                    <a:lnB w="12700" cap="flat" cmpd="sng" algn="ctr">
                      <a:solidFill>
                        <a:srgbClr val="5F5F5F"/>
                      </a:solidFill>
                      <a:prstDash val="solid"/>
                      <a:round/>
                      <a:headEnd w="med" len="med"/>
                      <a:tailEnd w="med" len="med"/>
                    </a:lnB>
                    <a:lnTlToBr>
                      <a:noFill/>
                    </a:lnTlToBr>
                    <a:lnBlToTr>
                      <a:noFill/>
                    </a:lnBlToTr>
                    <a:noFill/>
                  </a:tcPr>
                </a:tc>
                <a:extLst>
                  <a:ext uri="{0D108BD9-81ED-4DB2-BD59-A6C34878D82A}">
                    <a16:rowId xmlns:a16="http://schemas.microsoft.com/office/drawing/2014/main" val="10005"/>
                  </a:ext>
                </a:extLst>
              </a:tr>
              <a:tr h="229861">
                <a:tc>
                  <a:txBody>
                    <a:bodyPr/>
                    <a:lstStyle/>
                    <a:p>
                      <a:pPr marL="0" marR="0" lvl="0" indent="0" algn="l" defTabSz="914400" rtl="0" eaLnBrk="1" latinLnBrk="0" hangingPunct="1">
                        <a:lnSpc>
                          <a:spcPct val="100000"/>
                        </a:lnSpc>
                        <a:spcBef>
                          <a:spcPct val="20000"/>
                        </a:spcBef>
                        <a:spcAft>
                          <a:spcPct val="0"/>
                        </a:spcAft>
                        <a:buClrTx/>
                        <a:buFontTx/>
                        <a:buNone/>
                        <a:defRPr/>
                      </a:pPr>
                      <a:endParaRPr kumimoji="1" lang="en-US" altLang="ja-JP" sz="1000" b="0" i="0" u="none" strike="noStrike" cap="none" normalizeH="0" baseline="0" dirty="0">
                        <a:solidFill>
                          <a:srgbClr val="1C1C1C"/>
                        </a:solidFill>
                        <a:effectLst/>
                        <a:highlight>
                          <a:srgbClr val="FFFF00"/>
                        </a:highlight>
                        <a:latin typeface="Meiryo UI"/>
                        <a:ea typeface="Meiryo UI"/>
                      </a:endParaRPr>
                    </a:p>
                  </a:txBody>
                  <a:tcPr marL="40500" marR="40500" marT="27000" marB="27000" anchor="ctr" horzOverflow="overflow">
                    <a:lnL w="19050" cap="flat" cmpd="sng" algn="ctr">
                      <a:solidFill>
                        <a:srgbClr val="5F5F5F"/>
                      </a:solidFill>
                      <a:prstDash val="solid"/>
                      <a:round/>
                      <a:headEnd w="med" len="med"/>
                      <a:tailEnd w="med" len="med"/>
                    </a:lnL>
                    <a:lnR w="12700" cap="flat" cmpd="sng" algn="ctr">
                      <a:solidFill>
                        <a:srgbClr val="5F5F5F"/>
                      </a:solidFill>
                      <a:prstDash val="solid"/>
                      <a:round/>
                      <a:headEnd w="med" len="med"/>
                      <a:tailEnd w="med" len="med"/>
                    </a:lnR>
                    <a:lnT w="12700" cap="flat" cmpd="sng" algn="ctr">
                      <a:solidFill>
                        <a:srgbClr val="5F5F5F"/>
                      </a:solidFill>
                      <a:prstDash val="solid"/>
                      <a:round/>
                      <a:headEnd w="med" len="med"/>
                      <a:tailEnd w="med" len="med"/>
                    </a:lnT>
                    <a:lnB w="19050" cap="flat" cmpd="sng" algn="ctr">
                      <a:solidFill>
                        <a:srgbClr val="5F5F5F"/>
                      </a:solidFill>
                      <a:prstDash val="solid"/>
                      <a:round/>
                      <a:headEnd w="med" len="med"/>
                      <a:tailEnd w="med" len="med"/>
                    </a:lnB>
                    <a:lnTlToBr>
                      <a:noFill/>
                    </a:lnTlToBr>
                    <a:lnBlToTr>
                      <a:noFill/>
                    </a:lnBlToTr>
                    <a:noFill/>
                  </a:tcPr>
                </a:tc>
                <a:tc>
                  <a:txBody>
                    <a:bodyPr/>
                    <a:lstStyle/>
                    <a:p>
                      <a:pPr marL="0" marR="0" lvl="0" indent="0" algn="l" defTabSz="914400" rtl="0" eaLnBrk="1" latinLnBrk="0" hangingPunct="1">
                        <a:lnSpc>
                          <a:spcPct val="100000"/>
                        </a:lnSpc>
                        <a:spcBef>
                          <a:spcPct val="20000"/>
                        </a:spcBef>
                        <a:spcAft>
                          <a:spcPct val="0"/>
                        </a:spcAft>
                        <a:buClrTx/>
                        <a:buFontTx/>
                        <a:buNone/>
                        <a:defRPr/>
                      </a:pPr>
                      <a:endParaRPr kumimoji="1" lang="en-US" altLang="ja-JP" sz="1000" b="0" i="0" u="none" strike="noStrike" cap="none" normalizeH="0" baseline="0" dirty="0">
                        <a:solidFill>
                          <a:srgbClr val="1C1C1C"/>
                        </a:solidFill>
                        <a:effectLst/>
                        <a:latin typeface="Meiryo UI"/>
                        <a:ea typeface="Meiryo UI"/>
                      </a:endParaRPr>
                    </a:p>
                  </a:txBody>
                  <a:tcPr marL="40500" marR="40500" marT="27000" marB="27000" anchor="ctr" horzOverflow="overflow">
                    <a:lnL w="12700" cap="flat" cmpd="sng" algn="ctr">
                      <a:solidFill>
                        <a:srgbClr val="5F5F5F"/>
                      </a:solidFill>
                      <a:prstDash val="solid"/>
                      <a:round/>
                      <a:headEnd w="med" len="med"/>
                      <a:tailEnd w="med" len="med"/>
                    </a:lnL>
                    <a:lnR w="19050" cap="flat" cmpd="sng" algn="ctr">
                      <a:solidFill>
                        <a:srgbClr val="5F5F5F"/>
                      </a:solidFill>
                      <a:prstDash val="solid"/>
                      <a:round/>
                      <a:headEnd w="med" len="med"/>
                      <a:tailEnd w="med" len="med"/>
                    </a:lnR>
                    <a:lnT w="12700" cap="flat" cmpd="sng" algn="ctr">
                      <a:solidFill>
                        <a:srgbClr val="5F5F5F"/>
                      </a:solidFill>
                      <a:prstDash val="solid"/>
                      <a:round/>
                      <a:headEnd w="med" len="med"/>
                      <a:tailEnd w="med" len="med"/>
                    </a:lnT>
                    <a:lnB w="19050" cap="flat" cmpd="sng" algn="ctr">
                      <a:solidFill>
                        <a:srgbClr val="5F5F5F"/>
                      </a:solidFill>
                      <a:prstDash val="solid"/>
                      <a:round/>
                      <a:headEnd w="med" len="med"/>
                      <a:tailEnd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mc:Choice>
    <mc:Fallback xmlns="" xmlns:c="http://schemas.openxmlformats.org/drawingml/2006/chart" xmlns:dgm="http://schemas.openxmlformats.org/drawingml/2006/diagram" xmlns:dsp="http://schemas.microsoft.com/office/drawing/2008/diagra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
          <p:cNvSpPr txBox="1">
            <a:spLocks noChangeArrowheads="1"/>
          </p:cNvSpPr>
          <p:nvPr/>
        </p:nvSpPr>
        <p:spPr bwMode="auto">
          <a:xfrm>
            <a:off x="1276350" y="857250"/>
            <a:ext cx="5572125" cy="342900"/>
          </a:xfrm>
          <a:prstGeom prst="rect">
            <a:avLst/>
          </a:prstGeom>
          <a:noFill/>
          <a:ln>
            <a:miter lim="800000"/>
            <a:headEnd/>
            <a:tailEnd/>
          </a:ln>
        </p:spPr>
        <p:txBody>
          <a:bodyPr lIns="54000" tIns="54000" rIns="0" bIns="0" anchor="ctr"/>
          <a:lstStyle/>
          <a:p>
            <a:pPr>
              <a:defRPr/>
            </a:pPr>
            <a:r>
              <a:rPr lang="en-US" altLang="ja-JP" sz="1800" b="1" dirty="0">
                <a:solidFill>
                  <a:srgbClr val="4D4D4D"/>
                </a:solidFill>
                <a:latin typeface="メイリオ" panose="020B0604030504040204" pitchFamily="50" charset="-128"/>
                <a:ea typeface="メイリオ" panose="020B0604030504040204" pitchFamily="50" charset="-128"/>
                <a:cs typeface="+mj-cs"/>
              </a:rPr>
              <a:t>11-4.</a:t>
            </a:r>
            <a:r>
              <a:rPr lang="ja-JP" altLang="en-US" sz="1800" b="1" dirty="0">
                <a:solidFill>
                  <a:srgbClr val="4D4D4D"/>
                </a:solidFill>
                <a:latin typeface="メイリオ" panose="020B0604030504040204" pitchFamily="50" charset="-128"/>
                <a:ea typeface="メイリオ" panose="020B0604030504040204" pitchFamily="50" charset="-128"/>
                <a:cs typeface="+mj-cs"/>
              </a:rPr>
              <a:t> 事業共創委員会 の取り組み</a:t>
            </a:r>
            <a:endParaRPr lang="ja-JP" altLang="en-US" sz="1800" b="1" dirty="0">
              <a:solidFill>
                <a:srgbClr val="4D4D4D"/>
              </a:solidFill>
              <a:latin typeface="+mj-lt"/>
              <a:ea typeface="+mj-ea"/>
              <a:cs typeface="+mj-cs"/>
            </a:endParaRPr>
          </a:p>
        </p:txBody>
      </p:sp>
      <p:sp>
        <p:nvSpPr>
          <p:cNvPr id="14" name="Rectangle 4"/>
          <p:cNvSpPr>
            <a:spLocks noChangeArrowheads="1"/>
          </p:cNvSpPr>
          <p:nvPr/>
        </p:nvSpPr>
        <p:spPr bwMode="auto">
          <a:xfrm>
            <a:off x="4626006" y="2267872"/>
            <a:ext cx="228600" cy="1361936"/>
          </a:xfrm>
          <a:prstGeom prst="rect">
            <a:avLst/>
          </a:prstGeom>
          <a:solidFill>
            <a:srgbClr val="5F5F5F"/>
          </a:solidFill>
          <a:ln w="19050">
            <a:solidFill>
              <a:srgbClr val="5F5F5F"/>
            </a:solidFill>
            <a:miter lim="800000"/>
            <a:headEnd/>
            <a:tailEnd/>
          </a:ln>
        </p:spPr>
        <p:txBody>
          <a:bodyPr vert="eaVert" lIns="27000" tIns="27000" rIns="27000" bIns="27000" anchor="ctr"/>
          <a:lstStyle>
            <a:lvl1pPr marL="482600" indent="-482600" eaLnBrk="0" hangingPunct="0">
              <a:tabLst>
                <a:tab pos="482600" algn="l"/>
              </a:tabLst>
              <a:defRPr kumimoji="1" sz="2800">
                <a:solidFill>
                  <a:schemeClr val="tx1"/>
                </a:solidFill>
                <a:latin typeface="Times New Roman" pitchFamily="18" charset="0"/>
                <a:ea typeface="ＭＳ Ｐゴシック" pitchFamily="50" charset="-128"/>
              </a:defRPr>
            </a:lvl1pPr>
            <a:lvl2pPr marL="742950" indent="-285750" eaLnBrk="0" hangingPunct="0">
              <a:tabLst>
                <a:tab pos="482600" algn="l"/>
              </a:tabLst>
              <a:defRPr kumimoji="1" sz="2800">
                <a:solidFill>
                  <a:schemeClr val="tx1"/>
                </a:solidFill>
                <a:latin typeface="Times New Roman" pitchFamily="18" charset="0"/>
                <a:ea typeface="ＭＳ Ｐゴシック" pitchFamily="50" charset="-128"/>
              </a:defRPr>
            </a:lvl2pPr>
            <a:lvl3pPr marL="1143000" indent="-228600" eaLnBrk="0" hangingPunct="0">
              <a:tabLst>
                <a:tab pos="482600" algn="l"/>
              </a:tabLst>
              <a:defRPr kumimoji="1" sz="2800">
                <a:solidFill>
                  <a:schemeClr val="tx1"/>
                </a:solidFill>
                <a:latin typeface="Times New Roman" pitchFamily="18" charset="0"/>
                <a:ea typeface="ＭＳ Ｐゴシック" pitchFamily="50" charset="-128"/>
              </a:defRPr>
            </a:lvl3pPr>
            <a:lvl4pPr marL="1600200" indent="-228600" eaLnBrk="0" hangingPunct="0">
              <a:tabLst>
                <a:tab pos="482600" algn="l"/>
              </a:tabLst>
              <a:defRPr kumimoji="1" sz="2800">
                <a:solidFill>
                  <a:schemeClr val="tx1"/>
                </a:solidFill>
                <a:latin typeface="Times New Roman" pitchFamily="18" charset="0"/>
                <a:ea typeface="ＭＳ Ｐゴシック" pitchFamily="50" charset="-128"/>
              </a:defRPr>
            </a:lvl4pPr>
            <a:lvl5pPr marL="2057400" indent="-228600" eaLnBrk="0" hangingPunct="0">
              <a:tabLst>
                <a:tab pos="482600" algn="l"/>
              </a:tabLst>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9pPr>
          </a:lstStyle>
          <a:p>
            <a:pPr algn="ctr" eaLnBrk="1" hangingPunct="1">
              <a:spcAft>
                <a:spcPct val="50000"/>
              </a:spcAft>
              <a:buClr>
                <a:schemeClr val="tx1"/>
              </a:buClr>
              <a:buFont typeface="Wingdings" pitchFamily="2" charset="2"/>
              <a:buNone/>
            </a:pPr>
            <a:r>
              <a:rPr lang="ja-JP" altLang="en-US" sz="105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目指す姿</a:t>
            </a:r>
          </a:p>
        </p:txBody>
      </p:sp>
      <p:sp>
        <p:nvSpPr>
          <p:cNvPr id="15" name="Rectangle 7"/>
          <p:cNvSpPr>
            <a:spLocks noChangeArrowheads="1"/>
          </p:cNvSpPr>
          <p:nvPr/>
        </p:nvSpPr>
        <p:spPr bwMode="auto">
          <a:xfrm>
            <a:off x="1438275" y="2267872"/>
            <a:ext cx="228600" cy="1361936"/>
          </a:xfrm>
          <a:prstGeom prst="rect">
            <a:avLst/>
          </a:prstGeom>
          <a:solidFill>
            <a:srgbClr val="5F5F5F"/>
          </a:solidFill>
          <a:ln w="19050">
            <a:solidFill>
              <a:srgbClr val="5F5F5F"/>
            </a:solidFill>
            <a:miter lim="800000"/>
            <a:headEnd/>
            <a:tailEnd/>
          </a:ln>
        </p:spPr>
        <p:txBody>
          <a:bodyPr vert="eaVert" lIns="27000" tIns="27000" rIns="27000" bIns="27000" anchor="ctr"/>
          <a:lstStyle>
            <a:lvl1pPr marL="482600" indent="-482600" eaLnBrk="0" hangingPunct="0">
              <a:tabLst>
                <a:tab pos="482600" algn="l"/>
              </a:tabLst>
              <a:defRPr kumimoji="1" sz="2800">
                <a:solidFill>
                  <a:schemeClr val="tx1"/>
                </a:solidFill>
                <a:latin typeface="Times New Roman" pitchFamily="18" charset="0"/>
                <a:ea typeface="ＭＳ Ｐゴシック" pitchFamily="50" charset="-128"/>
              </a:defRPr>
            </a:lvl1pPr>
            <a:lvl2pPr marL="742950" indent="-285750" eaLnBrk="0" hangingPunct="0">
              <a:tabLst>
                <a:tab pos="482600" algn="l"/>
              </a:tabLst>
              <a:defRPr kumimoji="1" sz="2800">
                <a:solidFill>
                  <a:schemeClr val="tx1"/>
                </a:solidFill>
                <a:latin typeface="Times New Roman" pitchFamily="18" charset="0"/>
                <a:ea typeface="ＭＳ Ｐゴシック" pitchFamily="50" charset="-128"/>
              </a:defRPr>
            </a:lvl2pPr>
            <a:lvl3pPr marL="1143000" indent="-228600" eaLnBrk="0" hangingPunct="0">
              <a:tabLst>
                <a:tab pos="482600" algn="l"/>
              </a:tabLst>
              <a:defRPr kumimoji="1" sz="2800">
                <a:solidFill>
                  <a:schemeClr val="tx1"/>
                </a:solidFill>
                <a:latin typeface="Times New Roman" pitchFamily="18" charset="0"/>
                <a:ea typeface="ＭＳ Ｐゴシック" pitchFamily="50" charset="-128"/>
              </a:defRPr>
            </a:lvl3pPr>
            <a:lvl4pPr marL="1600200" indent="-228600" eaLnBrk="0" hangingPunct="0">
              <a:tabLst>
                <a:tab pos="482600" algn="l"/>
              </a:tabLst>
              <a:defRPr kumimoji="1" sz="2800">
                <a:solidFill>
                  <a:schemeClr val="tx1"/>
                </a:solidFill>
                <a:latin typeface="Times New Roman" pitchFamily="18" charset="0"/>
                <a:ea typeface="ＭＳ Ｐゴシック" pitchFamily="50" charset="-128"/>
              </a:defRPr>
            </a:lvl4pPr>
            <a:lvl5pPr marL="2057400" indent="-228600" eaLnBrk="0" hangingPunct="0">
              <a:tabLst>
                <a:tab pos="482600" algn="l"/>
              </a:tabLst>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9pPr>
          </a:lstStyle>
          <a:p>
            <a:pPr algn="ctr" eaLnBrk="1" hangingPunct="1">
              <a:spcAft>
                <a:spcPct val="50000"/>
              </a:spcAft>
              <a:buClr>
                <a:schemeClr val="tx1"/>
              </a:buClr>
              <a:buFont typeface="Wingdings" pitchFamily="2" charset="2"/>
              <a:buNone/>
            </a:pPr>
            <a:r>
              <a:rPr lang="ja-JP" altLang="en-US" sz="105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現 状</a:t>
            </a:r>
          </a:p>
        </p:txBody>
      </p:sp>
      <p:sp>
        <p:nvSpPr>
          <p:cNvPr id="16" name="Rectangle 9"/>
          <p:cNvSpPr>
            <a:spLocks noChangeArrowheads="1"/>
          </p:cNvSpPr>
          <p:nvPr/>
        </p:nvSpPr>
        <p:spPr bwMode="auto">
          <a:xfrm>
            <a:off x="1666875" y="1328455"/>
            <a:ext cx="6076950" cy="866552"/>
          </a:xfrm>
          <a:prstGeom prst="rect">
            <a:avLst/>
          </a:prstGeom>
          <a:solidFill>
            <a:srgbClr val="B8E8B8"/>
          </a:solidFill>
          <a:ln w="19050">
            <a:solidFill>
              <a:srgbClr val="5F5F5F"/>
            </a:solidFill>
            <a:miter lim="800000"/>
            <a:headEnd/>
            <a:tailEnd/>
          </a:ln>
        </p:spPr>
        <p:txBody>
          <a:bodyPr lIns="27000" tIns="0" rIns="27000" bIns="0" anchor="ctr"/>
          <a:lstStyle>
            <a:lvl1pPr marL="284163" indent="-284163"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algn="just" eaLnBrk="1" hangingPunct="1">
              <a:buClr>
                <a:schemeClr val="tx1"/>
              </a:buClr>
              <a:buFont typeface="Wingdings" pitchFamily="2" charset="2"/>
              <a:buNone/>
            </a:pPr>
            <a:endParaRPr lang="ja-JP" altLang="ja-JP" sz="1125" b="1" dirty="0">
              <a:latin typeface="HGP明朝E" panose="02020900000000000000" pitchFamily="18" charset="-128"/>
              <a:ea typeface="HGP明朝E" panose="02020900000000000000" pitchFamily="18" charset="-128"/>
            </a:endParaRPr>
          </a:p>
        </p:txBody>
      </p:sp>
      <p:sp>
        <p:nvSpPr>
          <p:cNvPr id="17" name="Rectangle 10"/>
          <p:cNvSpPr>
            <a:spLocks noChangeArrowheads="1"/>
          </p:cNvSpPr>
          <p:nvPr/>
        </p:nvSpPr>
        <p:spPr bwMode="auto">
          <a:xfrm>
            <a:off x="1438275" y="1328742"/>
            <a:ext cx="228600" cy="864794"/>
          </a:xfrm>
          <a:prstGeom prst="rect">
            <a:avLst/>
          </a:prstGeom>
          <a:solidFill>
            <a:srgbClr val="5F5F5F"/>
          </a:solidFill>
          <a:ln w="19050">
            <a:solidFill>
              <a:srgbClr val="5F5F5F"/>
            </a:solidFill>
            <a:miter lim="800000"/>
            <a:headEnd/>
            <a:tailEnd/>
          </a:ln>
        </p:spPr>
        <p:txBody>
          <a:bodyPr vert="eaVert" lIns="27000" tIns="27000" rIns="27000" bIns="27000" anchor="ctr"/>
          <a:lstStyle>
            <a:lvl1pPr marL="482600" indent="-482600" eaLnBrk="0" hangingPunct="0">
              <a:tabLst>
                <a:tab pos="482600" algn="l"/>
              </a:tabLst>
              <a:defRPr kumimoji="1" sz="2800">
                <a:solidFill>
                  <a:schemeClr val="tx1"/>
                </a:solidFill>
                <a:latin typeface="Times New Roman" pitchFamily="18" charset="0"/>
                <a:ea typeface="ＭＳ Ｐゴシック" pitchFamily="50" charset="-128"/>
              </a:defRPr>
            </a:lvl1pPr>
            <a:lvl2pPr marL="742950" indent="-285750" eaLnBrk="0" hangingPunct="0">
              <a:tabLst>
                <a:tab pos="482600" algn="l"/>
              </a:tabLst>
              <a:defRPr kumimoji="1" sz="2800">
                <a:solidFill>
                  <a:schemeClr val="tx1"/>
                </a:solidFill>
                <a:latin typeface="Times New Roman" pitchFamily="18" charset="0"/>
                <a:ea typeface="ＭＳ Ｐゴシック" pitchFamily="50" charset="-128"/>
              </a:defRPr>
            </a:lvl2pPr>
            <a:lvl3pPr marL="1143000" indent="-228600" eaLnBrk="0" hangingPunct="0">
              <a:tabLst>
                <a:tab pos="482600" algn="l"/>
              </a:tabLst>
              <a:defRPr kumimoji="1" sz="2800">
                <a:solidFill>
                  <a:schemeClr val="tx1"/>
                </a:solidFill>
                <a:latin typeface="Times New Roman" pitchFamily="18" charset="0"/>
                <a:ea typeface="ＭＳ Ｐゴシック" pitchFamily="50" charset="-128"/>
              </a:defRPr>
            </a:lvl3pPr>
            <a:lvl4pPr marL="1600200" indent="-228600" eaLnBrk="0" hangingPunct="0">
              <a:tabLst>
                <a:tab pos="482600" algn="l"/>
              </a:tabLst>
              <a:defRPr kumimoji="1" sz="2800">
                <a:solidFill>
                  <a:schemeClr val="tx1"/>
                </a:solidFill>
                <a:latin typeface="Times New Roman" pitchFamily="18" charset="0"/>
                <a:ea typeface="ＭＳ Ｐゴシック" pitchFamily="50" charset="-128"/>
              </a:defRPr>
            </a:lvl4pPr>
            <a:lvl5pPr marL="2057400" indent="-228600" eaLnBrk="0" hangingPunct="0">
              <a:tabLst>
                <a:tab pos="482600" algn="l"/>
              </a:tabLst>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9pPr>
          </a:lstStyle>
          <a:p>
            <a:pPr algn="ctr" eaLnBrk="1" hangingPunct="1">
              <a:spcAft>
                <a:spcPct val="50000"/>
              </a:spcAft>
              <a:buClr>
                <a:schemeClr val="tx1"/>
              </a:buClr>
              <a:buFont typeface="Wingdings" pitchFamily="2" charset="2"/>
              <a:buNone/>
            </a:pPr>
            <a:r>
              <a:rPr lang="ja-JP" altLang="en-US" sz="105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主要テーマ</a:t>
            </a:r>
          </a:p>
        </p:txBody>
      </p:sp>
      <p:sp>
        <p:nvSpPr>
          <p:cNvPr id="20" name="Rectangle 12"/>
          <p:cNvSpPr>
            <a:spLocks noChangeArrowheads="1"/>
          </p:cNvSpPr>
          <p:nvPr/>
        </p:nvSpPr>
        <p:spPr bwMode="auto">
          <a:xfrm>
            <a:off x="1666875" y="2267872"/>
            <a:ext cx="2889000" cy="1361936"/>
          </a:xfrm>
          <a:prstGeom prst="rect">
            <a:avLst/>
          </a:prstGeom>
          <a:noFill/>
          <a:ln w="19050">
            <a:solidFill>
              <a:srgbClr val="5F5F5F"/>
            </a:solidFill>
            <a:miter lim="800000"/>
            <a:headEnd/>
            <a:tailEnd/>
          </a:ln>
          <a:extLst>
            <a:ext uri="{909E8E84-426E-40DD-AFC4-6F175D3DCCD1}">
              <a14:hiddenFill xmlns:a14="http://schemas.microsoft.com/office/drawing/2010/main">
                <a:solidFill>
                  <a:srgbClr val="FFFFFF"/>
                </a:solidFill>
              </a14:hiddenFill>
            </a:ext>
          </a:extLst>
        </p:spPr>
        <p:txBody>
          <a:bodyPr lIns="27000" tIns="27000" rIns="27000" bIns="27000"/>
          <a:lstStyle>
            <a:lvl1pPr marL="190500" indent="-190500"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algn="just">
              <a:lnSpc>
                <a:spcPts val="975"/>
              </a:lnSpc>
              <a:spcAft>
                <a:spcPts val="300"/>
              </a:spcAft>
              <a:buClr>
                <a:schemeClr val="tx1"/>
              </a:buClr>
              <a:buFont typeface="Wingdings" pitchFamily="2" charset="2"/>
              <a:buChar char="l"/>
            </a:pPr>
            <a:r>
              <a:rPr lang="ja-JP" altLang="en-US" sz="900" dirty="0">
                <a:latin typeface="Meiryo UI" panose="020B0604030504040204" pitchFamily="50" charset="-128"/>
                <a:ea typeface="Meiryo UI" panose="020B0604030504040204" pitchFamily="50" charset="-128"/>
              </a:rPr>
              <a:t>新規事業を構築するためのニーズを拾いたい</a:t>
            </a:r>
            <a:endParaRPr lang="en-US" altLang="ja-JP" sz="900" dirty="0">
              <a:latin typeface="Meiryo UI" panose="020B0604030504040204" pitchFamily="50" charset="-128"/>
              <a:ea typeface="Meiryo UI" panose="020B0604030504040204" pitchFamily="50" charset="-128"/>
            </a:endParaRPr>
          </a:p>
          <a:p>
            <a:pPr algn="just">
              <a:lnSpc>
                <a:spcPts val="975"/>
              </a:lnSpc>
              <a:spcAft>
                <a:spcPts val="300"/>
              </a:spcAft>
              <a:buClr>
                <a:schemeClr val="tx1"/>
              </a:buClr>
              <a:buFont typeface="Wingdings" pitchFamily="2" charset="2"/>
              <a:buChar char="l"/>
            </a:pPr>
            <a:r>
              <a:rPr lang="ja-JP" altLang="en-US" sz="900" dirty="0">
                <a:latin typeface="Meiryo UI" panose="020B0604030504040204" pitchFamily="50" charset="-128"/>
                <a:ea typeface="Meiryo UI" panose="020B0604030504040204" pitchFamily="50" charset="-128"/>
              </a:rPr>
              <a:t>新規事業を構築するためのノウハウやナレッジが足りない</a:t>
            </a:r>
            <a:endParaRPr lang="en-US" altLang="ja-JP" sz="900" dirty="0">
              <a:latin typeface="Meiryo UI" panose="020B0604030504040204" pitchFamily="50" charset="-128"/>
              <a:ea typeface="Meiryo UI" panose="020B0604030504040204" pitchFamily="50" charset="-128"/>
            </a:endParaRPr>
          </a:p>
          <a:p>
            <a:pPr algn="just">
              <a:lnSpc>
                <a:spcPts val="975"/>
              </a:lnSpc>
              <a:spcAft>
                <a:spcPts val="300"/>
              </a:spcAft>
              <a:buClr>
                <a:schemeClr val="tx1"/>
              </a:buClr>
              <a:buFont typeface="Wingdings" pitchFamily="2" charset="2"/>
              <a:buChar char="l"/>
            </a:pPr>
            <a:r>
              <a:rPr lang="ja-JP" altLang="en-US" sz="900" dirty="0">
                <a:latin typeface="Meiryo UI" panose="020B0604030504040204" pitchFamily="50" charset="-128"/>
                <a:ea typeface="Meiryo UI" panose="020B0604030504040204" pitchFamily="50" charset="-128"/>
              </a:rPr>
              <a:t>新規事業を創出するため市場動向をキャッチした情報提供が不足している（</a:t>
            </a:r>
            <a:r>
              <a:rPr lang="en-US" altLang="ja-JP" sz="900" dirty="0">
                <a:latin typeface="Meiryo UI" panose="020B0604030504040204" pitchFamily="50" charset="-128"/>
                <a:ea typeface="Meiryo UI" panose="020B0604030504040204" pitchFamily="50" charset="-128"/>
              </a:rPr>
              <a:t>DX</a:t>
            </a:r>
            <a:r>
              <a:rPr lang="ja-JP" altLang="en-US" sz="900" dirty="0" err="1">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スタートアップ、</a:t>
            </a:r>
            <a:r>
              <a:rPr lang="en-US" altLang="ja-JP" sz="900" dirty="0">
                <a:latin typeface="Meiryo UI" panose="020B0604030504040204" pitchFamily="50" charset="-128"/>
                <a:ea typeface="Meiryo UI" panose="020B0604030504040204" pitchFamily="50" charset="-128"/>
              </a:rPr>
              <a:t>M</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A</a:t>
            </a:r>
            <a:r>
              <a:rPr lang="ja-JP" altLang="en-US" sz="900" dirty="0" err="1">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新規事業）</a:t>
            </a:r>
            <a:endParaRPr lang="en-US" altLang="ja-JP" sz="900" dirty="0">
              <a:latin typeface="Meiryo UI" panose="020B0604030504040204" pitchFamily="50" charset="-128"/>
              <a:ea typeface="Meiryo UI" panose="020B0604030504040204" pitchFamily="50" charset="-128"/>
            </a:endParaRPr>
          </a:p>
          <a:p>
            <a:pPr algn="just">
              <a:lnSpc>
                <a:spcPts val="975"/>
              </a:lnSpc>
              <a:spcAft>
                <a:spcPts val="300"/>
              </a:spcAft>
              <a:buClr>
                <a:schemeClr val="tx1"/>
              </a:buClr>
              <a:buFont typeface="Wingdings" pitchFamily="2" charset="2"/>
              <a:buChar char="l"/>
            </a:pPr>
            <a:r>
              <a:rPr lang="ja-JP" altLang="en-US" sz="900" dirty="0">
                <a:latin typeface="Meiryo UI" panose="020B0604030504040204" pitchFamily="50" charset="-128"/>
                <a:ea typeface="Meiryo UI" panose="020B0604030504040204" pitchFamily="50" charset="-128"/>
              </a:rPr>
              <a:t>会員企業が共助で新規事業を起こしていけるような仕組みがない</a:t>
            </a:r>
            <a:endParaRPr lang="en-US" altLang="ja-JP" sz="900" dirty="0">
              <a:latin typeface="Meiryo UI" panose="020B0604030504040204" pitchFamily="50" charset="-128"/>
              <a:ea typeface="Meiryo UI" panose="020B0604030504040204" pitchFamily="50" charset="-128"/>
            </a:endParaRPr>
          </a:p>
          <a:p>
            <a:pPr algn="just">
              <a:lnSpc>
                <a:spcPts val="975"/>
              </a:lnSpc>
              <a:spcAft>
                <a:spcPts val="300"/>
              </a:spcAft>
              <a:buClr>
                <a:schemeClr val="tx1"/>
              </a:buClr>
              <a:buFont typeface="Wingdings" pitchFamily="2" charset="2"/>
              <a:buChar char="l"/>
            </a:pPr>
            <a:r>
              <a:rPr lang="ja-JP" altLang="en-US" sz="900" dirty="0">
                <a:latin typeface="Meiryo UI" panose="020B0604030504040204" pitchFamily="50" charset="-128"/>
                <a:ea typeface="Meiryo UI" panose="020B0604030504040204" pitchFamily="50" charset="-128"/>
              </a:rPr>
              <a:t>他業界団体との連携が薄い</a:t>
            </a:r>
          </a:p>
        </p:txBody>
      </p:sp>
      <p:sp>
        <p:nvSpPr>
          <p:cNvPr id="21" name="Rectangle 13"/>
          <p:cNvSpPr>
            <a:spLocks noChangeArrowheads="1"/>
          </p:cNvSpPr>
          <p:nvPr/>
        </p:nvSpPr>
        <p:spPr bwMode="auto">
          <a:xfrm>
            <a:off x="4854606" y="2267872"/>
            <a:ext cx="2889000" cy="1361936"/>
          </a:xfrm>
          <a:prstGeom prst="rect">
            <a:avLst/>
          </a:prstGeom>
          <a:noFill/>
          <a:ln w="19050">
            <a:solidFill>
              <a:srgbClr val="5F5F5F"/>
            </a:solidFill>
            <a:miter lim="800000"/>
            <a:headEnd/>
            <a:tailEnd/>
          </a:ln>
          <a:extLst>
            <a:ext uri="{909E8E84-426E-40DD-AFC4-6F175D3DCCD1}">
              <a14:hiddenFill xmlns:a14="http://schemas.microsoft.com/office/drawing/2010/main">
                <a:solidFill>
                  <a:srgbClr val="FFFFFF"/>
                </a:solidFill>
              </a14:hiddenFill>
            </a:ext>
          </a:extLst>
        </p:spPr>
        <p:txBody>
          <a:bodyPr lIns="27000" tIns="27000" rIns="27000" bIns="27000"/>
          <a:lstStyle>
            <a:lvl1pPr marL="190500" indent="-190500"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algn="just" eaLnBrk="1" hangingPunct="1">
              <a:lnSpc>
                <a:spcPts val="975"/>
              </a:lnSpc>
              <a:spcAft>
                <a:spcPts val="300"/>
              </a:spcAft>
              <a:buClr>
                <a:schemeClr val="tx1"/>
              </a:buClr>
              <a:buFont typeface="Wingdings" pitchFamily="2" charset="2"/>
              <a:buChar char="l"/>
            </a:pPr>
            <a:r>
              <a:rPr lang="ja-JP" altLang="en-US" sz="825" dirty="0">
                <a:latin typeface="Meiryo UI" panose="020B0604030504040204" pitchFamily="50" charset="-128"/>
                <a:ea typeface="Meiryo UI" panose="020B0604030504040204" pitchFamily="50" charset="-128"/>
              </a:rPr>
              <a:t>企業側からの提案により、行政機関や大学から事業創出や市場開拓への協力を引き出している</a:t>
            </a:r>
            <a:endParaRPr lang="en-US" altLang="ja-JP" sz="825" dirty="0">
              <a:latin typeface="Meiryo UI" panose="020B0604030504040204" pitchFamily="50" charset="-128"/>
              <a:ea typeface="Meiryo UI" panose="020B0604030504040204" pitchFamily="50" charset="-128"/>
            </a:endParaRPr>
          </a:p>
          <a:p>
            <a:pPr algn="just" eaLnBrk="1" hangingPunct="1">
              <a:lnSpc>
                <a:spcPts val="975"/>
              </a:lnSpc>
              <a:spcAft>
                <a:spcPts val="300"/>
              </a:spcAft>
              <a:buClr>
                <a:schemeClr val="tx1"/>
              </a:buClr>
              <a:buFont typeface="Wingdings" pitchFamily="2" charset="2"/>
              <a:buChar char="l"/>
            </a:pPr>
            <a:r>
              <a:rPr lang="en-US" altLang="ja-JP" sz="825" dirty="0">
                <a:latin typeface="Meiryo UI" panose="020B0604030504040204" pitchFamily="50" charset="-128"/>
                <a:ea typeface="Meiryo UI" panose="020B0604030504040204" pitchFamily="50" charset="-128"/>
              </a:rPr>
              <a:t>DX</a:t>
            </a:r>
            <a:r>
              <a:rPr lang="ja-JP" altLang="en-US" sz="825" dirty="0">
                <a:latin typeface="Meiryo UI" panose="020B0604030504040204" pitchFamily="50" charset="-128"/>
                <a:ea typeface="Meiryo UI" panose="020B0604030504040204" pitchFamily="50" charset="-128"/>
              </a:rPr>
              <a:t>、スタートアップ、</a:t>
            </a:r>
            <a:r>
              <a:rPr lang="en-US" altLang="ja-JP" sz="825" dirty="0">
                <a:latin typeface="Meiryo UI" panose="020B0604030504040204" pitchFamily="50" charset="-128"/>
                <a:ea typeface="Meiryo UI" panose="020B0604030504040204" pitchFamily="50" charset="-128"/>
              </a:rPr>
              <a:t>M&amp;A</a:t>
            </a:r>
            <a:r>
              <a:rPr lang="ja-JP" altLang="en-US" sz="825" dirty="0">
                <a:latin typeface="Meiryo UI" panose="020B0604030504040204" pitchFamily="50" charset="-128"/>
                <a:ea typeface="Meiryo UI" panose="020B0604030504040204" pitchFamily="50" charset="-128"/>
              </a:rPr>
              <a:t>などのナレッジやノウハウを得られる</a:t>
            </a:r>
          </a:p>
          <a:p>
            <a:pPr algn="just" eaLnBrk="1" hangingPunct="1">
              <a:lnSpc>
                <a:spcPts val="975"/>
              </a:lnSpc>
              <a:spcAft>
                <a:spcPts val="300"/>
              </a:spcAft>
              <a:buClr>
                <a:schemeClr val="tx1"/>
              </a:buClr>
              <a:buFont typeface="Wingdings" pitchFamily="2" charset="2"/>
              <a:buChar char="l"/>
            </a:pPr>
            <a:r>
              <a:rPr lang="ja-JP" altLang="en-US" sz="825" dirty="0">
                <a:latin typeface="Meiryo UI" panose="020B0604030504040204" pitchFamily="50" charset="-128"/>
                <a:ea typeface="Meiryo UI" panose="020B0604030504040204" pitchFamily="50" charset="-128"/>
              </a:rPr>
              <a:t>活動意欲があり機動力に富む協働プロジェクトをタイムリーに組織し、多くのビジネスチャンスを創出している</a:t>
            </a:r>
          </a:p>
          <a:p>
            <a:pPr algn="just" eaLnBrk="1" hangingPunct="1">
              <a:lnSpc>
                <a:spcPts val="975"/>
              </a:lnSpc>
              <a:spcAft>
                <a:spcPts val="300"/>
              </a:spcAft>
              <a:buClr>
                <a:schemeClr val="tx1"/>
              </a:buClr>
              <a:buFont typeface="Wingdings" pitchFamily="2" charset="2"/>
              <a:buChar char="l"/>
            </a:pPr>
            <a:r>
              <a:rPr lang="ja-JP" altLang="en-US" sz="825" dirty="0">
                <a:latin typeface="Meiryo UI" panose="020B0604030504040204" pitchFamily="50" charset="-128"/>
                <a:ea typeface="Meiryo UI" panose="020B0604030504040204" pitchFamily="50" charset="-128"/>
              </a:rPr>
              <a:t>異業種企業との連携により、ユニークな商品やビジネスモデルが生まれる</a:t>
            </a:r>
          </a:p>
          <a:p>
            <a:pPr algn="just" eaLnBrk="1" hangingPunct="1">
              <a:lnSpc>
                <a:spcPts val="975"/>
              </a:lnSpc>
              <a:spcAft>
                <a:spcPts val="300"/>
              </a:spcAft>
              <a:buClr>
                <a:schemeClr val="tx1"/>
              </a:buClr>
              <a:buFont typeface="Wingdings" pitchFamily="2" charset="2"/>
              <a:buChar char="l"/>
            </a:pPr>
            <a:r>
              <a:rPr lang="ja-JP" altLang="en-US" sz="825" dirty="0">
                <a:latin typeface="Meiryo UI" panose="020B0604030504040204" pitchFamily="50" charset="-128"/>
                <a:ea typeface="Meiryo UI" panose="020B0604030504040204" pitchFamily="50" charset="-128"/>
              </a:rPr>
              <a:t>広範な情報アンテナにより異業種ニーズを検知できる</a:t>
            </a:r>
          </a:p>
          <a:p>
            <a:pPr algn="just" eaLnBrk="1" hangingPunct="1">
              <a:lnSpc>
                <a:spcPts val="975"/>
              </a:lnSpc>
              <a:spcAft>
                <a:spcPts val="300"/>
              </a:spcAft>
              <a:buClr>
                <a:schemeClr val="tx1"/>
              </a:buClr>
              <a:buFont typeface="Wingdings" pitchFamily="2" charset="2"/>
              <a:buChar char="l"/>
            </a:pPr>
            <a:r>
              <a:rPr lang="ja-JP" altLang="en-US" sz="825" dirty="0">
                <a:latin typeface="Meiryo UI" panose="020B0604030504040204" pitchFamily="50" charset="-128"/>
                <a:ea typeface="Meiryo UI" panose="020B0604030504040204" pitchFamily="50" charset="-128"/>
              </a:rPr>
              <a:t>東経連や行政との連携による施策共有の機会を創出する</a:t>
            </a:r>
          </a:p>
          <a:p>
            <a:pPr algn="just" eaLnBrk="1" hangingPunct="1">
              <a:lnSpc>
                <a:spcPts val="975"/>
              </a:lnSpc>
              <a:spcAft>
                <a:spcPts val="300"/>
              </a:spcAft>
              <a:buClr>
                <a:schemeClr val="tx1"/>
              </a:buClr>
              <a:buFont typeface="Wingdings" pitchFamily="2" charset="2"/>
              <a:buChar char="l"/>
            </a:pPr>
            <a:endParaRPr lang="en-US" altLang="ja-JP" sz="825" dirty="0">
              <a:latin typeface="Meiryo UI" panose="020B0604030504040204" pitchFamily="50" charset="-128"/>
              <a:ea typeface="Meiryo UI" panose="020B0604030504040204" pitchFamily="50" charset="-128"/>
            </a:endParaRPr>
          </a:p>
          <a:p>
            <a:pPr algn="just" eaLnBrk="1" hangingPunct="1">
              <a:lnSpc>
                <a:spcPts val="975"/>
              </a:lnSpc>
              <a:spcAft>
                <a:spcPts val="300"/>
              </a:spcAft>
              <a:buClr>
                <a:schemeClr val="tx1"/>
              </a:buClr>
              <a:buFont typeface="Wingdings" pitchFamily="2" charset="2"/>
              <a:buChar char="l"/>
            </a:pPr>
            <a:endParaRPr lang="ja-JP" altLang="en-US" sz="825" dirty="0">
              <a:latin typeface="Meiryo UI" panose="020B0604030504040204" pitchFamily="50" charset="-128"/>
              <a:ea typeface="Meiryo UI" panose="020B0604030504040204" pitchFamily="50" charset="-128"/>
            </a:endParaRPr>
          </a:p>
        </p:txBody>
      </p:sp>
      <p:sp>
        <p:nvSpPr>
          <p:cNvPr id="22" name="Rectangle 83"/>
          <p:cNvSpPr>
            <a:spLocks noChangeArrowheads="1"/>
          </p:cNvSpPr>
          <p:nvPr/>
        </p:nvSpPr>
        <p:spPr bwMode="auto">
          <a:xfrm>
            <a:off x="4791075" y="1328741"/>
            <a:ext cx="2876550" cy="866266"/>
          </a:xfrm>
          <a:prstGeom prst="rect">
            <a:avLst/>
          </a:prstGeom>
          <a:noFill/>
          <a:ln w="19050">
            <a:noFill/>
            <a:miter lim="800000"/>
            <a:headEnd/>
            <a:tailEnd/>
          </a:ln>
          <a:effectLst/>
        </p:spPr>
        <p:txBody>
          <a:bodyPr lIns="27000" tIns="54000" rIns="27000" bIns="27000" anchor="ctr"/>
          <a:lstStyle/>
          <a:p>
            <a:pPr algn="ctr">
              <a:buClr>
                <a:schemeClr val="tx1"/>
              </a:buClr>
              <a:defRPr/>
            </a:pPr>
            <a:r>
              <a:rPr lang="ja-JP" altLang="en-US" sz="1050" dirty="0">
                <a:solidFill>
                  <a:srgbClr val="333333"/>
                </a:solidFill>
                <a:latin typeface="Meiryo UI" panose="020B0604030504040204" pitchFamily="50" charset="-128"/>
                <a:ea typeface="Meiryo UI" panose="020B0604030504040204" pitchFamily="50" charset="-128"/>
              </a:rPr>
              <a:t>～産学官の連携・協力による仕事の共創～</a:t>
            </a:r>
          </a:p>
          <a:p>
            <a:pPr algn="ctr">
              <a:spcBef>
                <a:spcPts val="450"/>
              </a:spcBef>
              <a:buClr>
                <a:schemeClr val="tx1"/>
              </a:buClr>
              <a:defRPr/>
            </a:pPr>
            <a:r>
              <a:rPr lang="ja-JP" altLang="en-US" sz="1200" dirty="0">
                <a:solidFill>
                  <a:schemeClr val="bg1"/>
                </a:solidFill>
                <a:effectLst>
                  <a:glow rad="139700">
                    <a:srgbClr val="5F5F5F"/>
                  </a:glow>
                </a:effectLst>
                <a:latin typeface="Meiryo UI" panose="020B0604030504040204" pitchFamily="50" charset="-128"/>
                <a:ea typeface="Meiryo UI" panose="020B0604030504040204" pitchFamily="50" charset="-128"/>
              </a:rPr>
              <a:t> </a:t>
            </a:r>
            <a:r>
              <a:rPr lang="en-US" altLang="ja-JP" sz="1200" dirty="0">
                <a:solidFill>
                  <a:schemeClr val="bg1"/>
                </a:solidFill>
                <a:effectLst>
                  <a:glow rad="139700">
                    <a:srgbClr val="5F5F5F"/>
                  </a:glow>
                </a:effectLst>
                <a:latin typeface="Meiryo UI" panose="020B0604030504040204" pitchFamily="50" charset="-128"/>
                <a:ea typeface="Meiryo UI" panose="020B0604030504040204" pitchFamily="50" charset="-128"/>
              </a:rPr>
              <a:t>『MISA</a:t>
            </a:r>
            <a:r>
              <a:rPr lang="ja-JP" altLang="en-US" sz="1200" dirty="0">
                <a:solidFill>
                  <a:schemeClr val="bg1"/>
                </a:solidFill>
                <a:effectLst>
                  <a:glow rad="139700">
                    <a:srgbClr val="5F5F5F"/>
                  </a:glow>
                </a:effectLst>
                <a:latin typeface="Meiryo UI" panose="020B0604030504040204" pitchFamily="50" charset="-128"/>
                <a:ea typeface="Meiryo UI" panose="020B0604030504040204" pitchFamily="50" charset="-128"/>
              </a:rPr>
              <a:t>に入ってビジネス拡大！</a:t>
            </a:r>
            <a:r>
              <a:rPr lang="en-US" altLang="ja-JP" sz="1200" dirty="0">
                <a:solidFill>
                  <a:schemeClr val="bg1"/>
                </a:solidFill>
                <a:effectLst>
                  <a:glow rad="139700">
                    <a:srgbClr val="5F5F5F"/>
                  </a:glow>
                </a:effectLst>
                <a:latin typeface="Meiryo UI" panose="020B0604030504040204" pitchFamily="50" charset="-128"/>
                <a:ea typeface="Meiryo UI" panose="020B0604030504040204" pitchFamily="50" charset="-128"/>
              </a:rPr>
              <a:t>』</a:t>
            </a:r>
          </a:p>
        </p:txBody>
      </p:sp>
      <p:sp>
        <p:nvSpPr>
          <p:cNvPr id="23" name="Rectangle 84"/>
          <p:cNvSpPr>
            <a:spLocks noChangeArrowheads="1"/>
          </p:cNvSpPr>
          <p:nvPr/>
        </p:nvSpPr>
        <p:spPr bwMode="auto">
          <a:xfrm>
            <a:off x="1666875" y="1328742"/>
            <a:ext cx="3124200" cy="86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27000" tIns="54000" rIns="27000" bIns="27000" anchor="ctr"/>
          <a:lstStyle>
            <a:lvl1pPr marL="284163" indent="-284163"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lnSpc>
                <a:spcPts val="1275"/>
              </a:lnSpc>
              <a:spcAft>
                <a:spcPts val="225"/>
              </a:spcAft>
              <a:buClr>
                <a:schemeClr val="tx1"/>
              </a:buClr>
              <a:buFont typeface="Wingdings" pitchFamily="2" charset="2"/>
              <a:buChar char="Ø"/>
            </a:pPr>
            <a:r>
              <a:rPr lang="ja-JP" altLang="en-US" sz="1050" dirty="0">
                <a:latin typeface="Meiryo UI" panose="020B0604030504040204" pitchFamily="50" charset="-128"/>
                <a:ea typeface="Meiryo UI" panose="020B0604030504040204" pitchFamily="50" charset="-128"/>
              </a:rPr>
              <a:t>会員企業が顧客や大学、自治体などとの連携を通して、新たな事業を共創するためのエコシステム構築を目指す</a:t>
            </a:r>
          </a:p>
        </p:txBody>
      </p:sp>
      <p:graphicFrame>
        <p:nvGraphicFramePr>
          <p:cNvPr id="24" name="Group 120"/>
          <p:cNvGraphicFramePr>
            <a:graphicFrameLocks noGrp="1"/>
          </p:cNvGraphicFramePr>
          <p:nvPr/>
        </p:nvGraphicFramePr>
        <p:xfrm>
          <a:off x="1439466" y="3687046"/>
          <a:ext cx="6304359" cy="1354514"/>
        </p:xfrm>
        <a:graphic>
          <a:graphicData uri="http://schemas.openxmlformats.org/drawingml/2006/table">
            <a:tbl>
              <a:tblPr/>
              <a:tblGrid>
                <a:gridCol w="5346780">
                  <a:extLst>
                    <a:ext uri="{9D8B030D-6E8A-4147-A177-3AD203B41FA5}">
                      <a16:colId xmlns:a16="http://schemas.microsoft.com/office/drawing/2014/main" val="20000"/>
                    </a:ext>
                  </a:extLst>
                </a:gridCol>
                <a:gridCol w="957579">
                  <a:extLst>
                    <a:ext uri="{9D8B030D-6E8A-4147-A177-3AD203B41FA5}">
                      <a16:colId xmlns:a16="http://schemas.microsoft.com/office/drawing/2014/main" val="20001"/>
                    </a:ext>
                  </a:extLst>
                </a:gridCol>
              </a:tblGrid>
              <a:tr h="229861">
                <a:tc gridSpan="2">
                  <a:txBody>
                    <a:bodyPr/>
                    <a:lstStyle/>
                    <a:p>
                      <a:pPr marL="0" marR="0" lvl="0" indent="0" algn="ctr" defTabSz="914400" rtl="0" eaLnBrk="1" fontAlgn="base" latinLnBrk="0" hangingPunct="1">
                        <a:lnSpc>
                          <a:spcPct val="100000"/>
                        </a:lnSpc>
                        <a:spcBef>
                          <a:spcPct val="0"/>
                        </a:spcBef>
                        <a:spcAft>
                          <a:spcPct val="50000"/>
                        </a:spcAft>
                        <a:buClr>
                          <a:schemeClr val="tx1"/>
                        </a:buClr>
                        <a:buSzTx/>
                        <a:buFont typeface="Wingdings" pitchFamily="2" charset="2"/>
                        <a:buNone/>
                        <a:tabLst/>
                      </a:pPr>
                      <a:r>
                        <a:rPr kumimoji="1" lang="ja-JP" altLang="en-US" sz="1100" b="0" i="0" u="none" strike="noStrike" cap="none" normalizeH="0" baseline="0" dirty="0">
                          <a:ln>
                            <a:noFill/>
                          </a:ln>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目指す姿実現のための施策</a:t>
                      </a:r>
                    </a:p>
                  </a:txBody>
                  <a:tcPr marL="40500" marR="40500" marT="27008" marB="27008" anchor="ctr" horzOverflow="overflow">
                    <a:lnL w="1905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9050" cap="flat" cmpd="sng" algn="ctr">
                      <a:solidFill>
                        <a:srgbClr val="5F5F5F"/>
                      </a:solidFill>
                      <a:prstDash val="solid"/>
                      <a:round/>
                      <a:headEnd type="none" w="med" len="med"/>
                      <a:tailEnd type="none" w="med" len="med"/>
                    </a:lnT>
                    <a:lnB w="19050" cap="flat" cmpd="sng" algn="ctr">
                      <a:solidFill>
                        <a:srgbClr val="5F5F5F"/>
                      </a:solidFill>
                      <a:prstDash val="solid"/>
                      <a:round/>
                      <a:headEnd type="none" w="med" len="med"/>
                      <a:tailEnd type="none" w="med" len="med"/>
                    </a:lnB>
                    <a:lnTlToBr>
                      <a:noFill/>
                    </a:lnTlToBr>
                    <a:lnBlToTr>
                      <a:noFill/>
                    </a:lnBlToTr>
                    <a:solidFill>
                      <a:srgbClr val="5F5F5F"/>
                    </a:solidFill>
                  </a:tcPr>
                </a:tc>
                <a:tc hMerge="1">
                  <a:txBody>
                    <a:bodyPr/>
                    <a:lstStyle/>
                    <a:p>
                      <a:pPr marL="0" marR="0" lvl="0" indent="0" algn="ctr" defTabSz="914400" rtl="0" eaLnBrk="1" fontAlgn="base" latinLnBrk="0" hangingPunct="1">
                        <a:lnSpc>
                          <a:spcPct val="100000"/>
                        </a:lnSpc>
                        <a:spcBef>
                          <a:spcPct val="0"/>
                        </a:spcBef>
                        <a:spcAft>
                          <a:spcPct val="50000"/>
                        </a:spcAft>
                        <a:buClr>
                          <a:schemeClr val="tx1"/>
                        </a:buClr>
                        <a:buSzTx/>
                        <a:buFont typeface="Wingdings" pitchFamily="2" charset="2"/>
                        <a:buNone/>
                        <a:tabLst/>
                      </a:pPr>
                      <a:endParaRPr kumimoji="1" lang="ja-JP" altLang="en-US" sz="1400" b="0" i="0" u="none" strike="noStrike" cap="none" normalizeH="0" baseline="0" dirty="0">
                        <a:ln>
                          <a:noFill/>
                        </a:ln>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txBody>
                  <a:tcPr marL="54000" marR="54000" marT="36011" marB="36011" anchor="ctr" horzOverflow="overflow">
                    <a:lnL w="12700" cap="flat" cmpd="sng" algn="ctr">
                      <a:solidFill>
                        <a:schemeClr val="bg1"/>
                      </a:solidFill>
                      <a:prstDash val="solid"/>
                      <a:round/>
                      <a:headEnd type="none" w="med" len="med"/>
                      <a:tailEnd type="none" w="med" len="med"/>
                    </a:lnL>
                    <a:lnR w="19050" cap="flat" cmpd="sng" algn="ctr">
                      <a:solidFill>
                        <a:srgbClr val="5F5F5F"/>
                      </a:solidFill>
                      <a:prstDash val="solid"/>
                      <a:round/>
                      <a:headEnd type="none" w="med" len="med"/>
                      <a:tailEnd type="none" w="med" len="med"/>
                    </a:lnR>
                    <a:lnT w="19050" cap="flat" cmpd="sng" algn="ctr">
                      <a:solidFill>
                        <a:srgbClr val="5F5F5F"/>
                      </a:solidFill>
                      <a:prstDash val="solid"/>
                      <a:round/>
                      <a:headEnd type="none" w="med" len="med"/>
                      <a:tailEnd type="none" w="med" len="med"/>
                    </a:lnT>
                    <a:lnB w="19050" cap="flat" cmpd="sng" algn="ctr">
                      <a:solidFill>
                        <a:srgbClr val="5F5F5F"/>
                      </a:solidFill>
                      <a:prstDash val="solid"/>
                      <a:round/>
                      <a:headEnd type="none" w="med" len="med"/>
                      <a:tailEnd type="none" w="med" len="med"/>
                    </a:lnB>
                    <a:lnTlToBr>
                      <a:noFill/>
                    </a:lnTlToBr>
                    <a:lnBlToTr>
                      <a:noFill/>
                    </a:lnBlToTr>
                    <a:solidFill>
                      <a:srgbClr val="5F5F5F"/>
                    </a:solidFill>
                  </a:tcPr>
                </a:tc>
                <a:extLst>
                  <a:ext uri="{0D108BD9-81ED-4DB2-BD59-A6C34878D82A}">
                    <a16:rowId xmlns:a16="http://schemas.microsoft.com/office/drawing/2014/main" val="10000"/>
                  </a:ext>
                </a:extLst>
              </a:tr>
              <a:tr h="2298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Meiryo UI" panose="020B0604030504040204" pitchFamily="34" charset="-128"/>
                          <a:ea typeface="Meiryo UI" panose="020B0604030504040204" pitchFamily="34" charset="-128"/>
                        </a:rPr>
                        <a:t>① </a:t>
                      </a:r>
                      <a:r>
                        <a:rPr lang="ja-JP" altLang="en-US" sz="900" dirty="0">
                          <a:solidFill>
                            <a:schemeClr val="tx1"/>
                          </a:solidFill>
                          <a:latin typeface="Meiryo UI" panose="020B0604030504040204" pitchFamily="34" charset="-128"/>
                          <a:ea typeface="Meiryo UI" panose="020B0604030504040204" pitchFamily="34" charset="-128"/>
                        </a:rPr>
                        <a:t>新規事業構築ノウハウ・ナレッジの獲得（</a:t>
                      </a:r>
                      <a:r>
                        <a:rPr lang="en-US" altLang="ja-JP" sz="900" dirty="0">
                          <a:solidFill>
                            <a:schemeClr val="tx1"/>
                          </a:solidFill>
                          <a:latin typeface="Meiryo UI" panose="020B0604030504040204" pitchFamily="34" charset="-128"/>
                          <a:ea typeface="Meiryo UI" panose="020B0604030504040204" pitchFamily="34" charset="-128"/>
                        </a:rPr>
                        <a:t>DX</a:t>
                      </a:r>
                      <a:r>
                        <a:rPr lang="ja-JP" altLang="en-US" sz="900" dirty="0">
                          <a:solidFill>
                            <a:schemeClr val="tx1"/>
                          </a:solidFill>
                          <a:latin typeface="Meiryo UI" panose="020B0604030504040204" pitchFamily="34" charset="-128"/>
                          <a:ea typeface="Meiryo UI" panose="020B0604030504040204" pitchFamily="34" charset="-128"/>
                        </a:rPr>
                        <a:t>、アイデア創出、スタートアップ、</a:t>
                      </a:r>
                      <a:r>
                        <a:rPr lang="en-US" altLang="ja-JP" sz="900" dirty="0">
                          <a:solidFill>
                            <a:schemeClr val="tx1"/>
                          </a:solidFill>
                          <a:latin typeface="Meiryo UI" panose="020B0604030504040204" pitchFamily="34" charset="-128"/>
                          <a:ea typeface="Meiryo UI" panose="020B0604030504040204" pitchFamily="34" charset="-128"/>
                        </a:rPr>
                        <a:t>M&amp;A</a:t>
                      </a:r>
                      <a:r>
                        <a:rPr lang="ja-JP" altLang="en-US" sz="900" dirty="0">
                          <a:solidFill>
                            <a:schemeClr val="tx1"/>
                          </a:solidFill>
                          <a:latin typeface="Meiryo UI" panose="020B0604030504040204" pitchFamily="34" charset="-128"/>
                          <a:ea typeface="Meiryo UI" panose="020B0604030504040204" pitchFamily="34" charset="-128"/>
                        </a:rPr>
                        <a:t>、資金調達方法など）</a:t>
                      </a:r>
                      <a:endParaRPr kumimoji="1" lang="ja-JP" altLang="en-US" sz="900" b="0" i="0" u="none" strike="noStrike" cap="none" normalizeH="0" baseline="0" dirty="0">
                        <a:ln>
                          <a:noFill/>
                        </a:ln>
                        <a:solidFill>
                          <a:schemeClr val="tx1"/>
                        </a:solidFill>
                        <a:effectLst/>
                        <a:latin typeface="Meiryo UI" panose="020B0604030504040204" pitchFamily="34" charset="-128"/>
                        <a:ea typeface="Meiryo UI" panose="020B0604030504040204" pitchFamily="34" charset="-128"/>
                      </a:endParaRPr>
                    </a:p>
                  </a:txBody>
                  <a:tcPr marL="40500" marR="40500" marT="27000" marB="27000" anchor="ctr" horzOverflow="overflow">
                    <a:lnL w="1905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905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継続・進化</a:t>
                      </a:r>
                    </a:p>
                  </a:txBody>
                  <a:tcPr marL="40500" marR="40500" marT="27000" marB="27000" anchor="ctr" horzOverflow="overflow">
                    <a:lnL w="1270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905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02590">
                <a:tc>
                  <a:txBody>
                    <a:bodyPr/>
                    <a:lstStyle/>
                    <a:p>
                      <a:pPr marL="0" marR="0" lvl="0" indent="0" algn="just" defTabSz="914400" rtl="0" eaLnBrk="1" fontAlgn="base" latinLnBrk="0" hangingPunct="1">
                        <a:lnSpc>
                          <a:spcPct val="100000"/>
                        </a:lnSpc>
                        <a:spcBef>
                          <a:spcPct val="0"/>
                        </a:spcBef>
                        <a:spcAft>
                          <a:spcPct val="0"/>
                        </a:spcAft>
                        <a:buClr>
                          <a:schemeClr val="tx1"/>
                        </a:buClr>
                        <a:buSzTx/>
                        <a:buFont typeface="Wingdings" pitchFamily="2" charset="2"/>
                        <a:buNone/>
                        <a:tabLst/>
                      </a:pPr>
                      <a:r>
                        <a:rPr kumimoji="1" lang="ja-JP" altLang="en-US" sz="900" b="0" i="0" u="none" strike="noStrike" cap="none" normalizeH="0" baseline="0" dirty="0">
                          <a:ln>
                            <a:noFill/>
                          </a:ln>
                          <a:solidFill>
                            <a:schemeClr val="tx1"/>
                          </a:solidFill>
                          <a:effectLst/>
                          <a:latin typeface="Meiryo UI" panose="020B0604030504040204" pitchFamily="34" charset="-128"/>
                          <a:ea typeface="Meiryo UI" panose="020B0604030504040204" pitchFamily="34" charset="-128"/>
                        </a:rPr>
                        <a:t>② </a:t>
                      </a:r>
                      <a:r>
                        <a:rPr lang="ja-JP" altLang="en-US" sz="900" dirty="0">
                          <a:solidFill>
                            <a:schemeClr val="tx1"/>
                          </a:solidFill>
                          <a:latin typeface="Meiryo UI" panose="020B0604030504040204" pitchFamily="34" charset="-128"/>
                          <a:ea typeface="Meiryo UI" panose="020B0604030504040204" pitchFamily="34" charset="-128"/>
                        </a:rPr>
                        <a:t>事業テーマ別部会（プロジェクト的な時限組織）の発足・運営</a:t>
                      </a:r>
                      <a:endParaRPr kumimoji="1" lang="ja-JP" altLang="en-US" sz="900" b="0" i="0" u="none" strike="noStrike" cap="none" normalizeH="0" baseline="0" dirty="0">
                        <a:ln>
                          <a:noFill/>
                        </a:ln>
                        <a:solidFill>
                          <a:schemeClr val="tx1"/>
                        </a:solidFill>
                        <a:effectLst/>
                        <a:latin typeface="Meiryo UI" panose="020B0604030504040204" pitchFamily="34" charset="-128"/>
                        <a:ea typeface="Meiryo UI" panose="020B0604030504040204" pitchFamily="34" charset="-128"/>
                      </a:endParaRPr>
                    </a:p>
                  </a:txBody>
                  <a:tcPr marL="40500" marR="40500" marT="27000" marB="27000" anchor="ctr" horzOverflow="overflow">
                    <a:lnL w="1905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33"/>
                          </a:solidFill>
                          <a:effectLst/>
                          <a:latin typeface="Meiryo UI" panose="020B0604030504040204" pitchFamily="50" charset="-128"/>
                          <a:ea typeface="Meiryo UI" panose="020B0604030504040204" pitchFamily="50" charset="-128"/>
                        </a:rPr>
                        <a:t>継続・進化</a:t>
                      </a:r>
                    </a:p>
                  </a:txBody>
                  <a:tcPr marL="40500" marR="40500" marT="27000" marB="27000" anchor="ctr" horzOverflow="overflow">
                    <a:lnL w="1270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28670">
                <a:tc>
                  <a:txBody>
                    <a:bodyPr/>
                    <a:lstStyle/>
                    <a:p>
                      <a:pPr marL="0" marR="0" lvl="0" indent="0" algn="just" defTabSz="914400" rtl="0" eaLnBrk="1" fontAlgn="base" latinLnBrk="0" hangingPunct="1">
                        <a:lnSpc>
                          <a:spcPct val="100000"/>
                        </a:lnSpc>
                        <a:spcBef>
                          <a:spcPct val="0"/>
                        </a:spcBef>
                        <a:spcAft>
                          <a:spcPct val="0"/>
                        </a:spcAft>
                        <a:buClr>
                          <a:schemeClr val="tx1"/>
                        </a:buClr>
                        <a:buSzTx/>
                        <a:buFont typeface="Wingdings" pitchFamily="2" charset="2"/>
                        <a:buNone/>
                        <a:tabLst/>
                      </a:pPr>
                      <a:r>
                        <a:rPr kumimoji="1" lang="ja-JP" altLang="en-US" sz="900" b="0" i="0" u="none" strike="noStrike" cap="none" normalizeH="0" baseline="0" dirty="0">
                          <a:ln>
                            <a:noFill/>
                          </a:ln>
                          <a:solidFill>
                            <a:schemeClr val="tx1"/>
                          </a:solidFill>
                          <a:effectLst/>
                          <a:latin typeface="Meiryo UI" panose="020B0604030504040204" pitchFamily="34" charset="-128"/>
                          <a:ea typeface="Meiryo UI" panose="020B0604030504040204" pitchFamily="34" charset="-128"/>
                        </a:rPr>
                        <a:t>③ </a:t>
                      </a:r>
                      <a:r>
                        <a:rPr lang="ja-JP" altLang="en-US" sz="900" dirty="0">
                          <a:solidFill>
                            <a:schemeClr val="tx1"/>
                          </a:solidFill>
                          <a:latin typeface="Meiryo UI" panose="020B0604030504040204" pitchFamily="34" charset="-128"/>
                          <a:ea typeface="Meiryo UI" panose="020B0604030504040204" pitchFamily="34" charset="-128"/>
                        </a:rPr>
                        <a:t>大学とのシーズ・ニーズ交換会の開催</a:t>
                      </a:r>
                      <a:endParaRPr kumimoji="1" lang="ja-JP" altLang="en-US" sz="900" b="0" i="0" u="none" strike="noStrike" cap="none" normalizeH="0" baseline="0" dirty="0">
                        <a:ln>
                          <a:noFill/>
                        </a:ln>
                        <a:solidFill>
                          <a:schemeClr val="tx1"/>
                        </a:solidFill>
                        <a:effectLst/>
                        <a:latin typeface="Meiryo UI" panose="020B0604030504040204" pitchFamily="34" charset="-128"/>
                        <a:ea typeface="Meiryo UI" panose="020B0604030504040204" pitchFamily="34" charset="-128"/>
                      </a:endParaRPr>
                    </a:p>
                  </a:txBody>
                  <a:tcPr marL="40500" marR="40500" marT="27000" marB="27000" anchor="ctr" horzOverflow="overflow">
                    <a:lnL w="1905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33"/>
                          </a:solidFill>
                          <a:effectLst/>
                          <a:latin typeface="Meiryo UI" panose="020B0604030504040204" pitchFamily="50" charset="-128"/>
                          <a:ea typeface="Meiryo UI" panose="020B0604030504040204" pitchFamily="50" charset="-128"/>
                        </a:rPr>
                        <a:t>継続・進化</a:t>
                      </a:r>
                    </a:p>
                  </a:txBody>
                  <a:tcPr marL="40500" marR="40500" marT="27000" marB="27000" anchor="ctr" horzOverflow="overflow">
                    <a:lnL w="1270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29861">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Meiryo UI" panose="020B0604030504040204" pitchFamily="34" charset="-128"/>
                          <a:ea typeface="Meiryo UI" panose="020B0604030504040204" pitchFamily="34" charset="-128"/>
                        </a:rPr>
                        <a:t>④ </a:t>
                      </a:r>
                      <a:r>
                        <a:rPr lang="ja-JP" altLang="en-US" sz="900" dirty="0">
                          <a:solidFill>
                            <a:schemeClr val="tx1"/>
                          </a:solidFill>
                          <a:latin typeface="Meiryo UI" panose="020B0604030504040204" pitchFamily="34" charset="-128"/>
                          <a:ea typeface="Meiryo UI" panose="020B0604030504040204" pitchFamily="34" charset="-128"/>
                        </a:rPr>
                        <a:t>他業界団体・協会等との連携・協力</a:t>
                      </a:r>
                      <a:endParaRPr kumimoji="1" lang="ja-JP" altLang="en-US" sz="900" b="0" i="0" u="none" strike="noStrike" cap="none" normalizeH="0" baseline="0" dirty="0">
                        <a:ln>
                          <a:noFill/>
                        </a:ln>
                        <a:solidFill>
                          <a:schemeClr val="tx1"/>
                        </a:solidFill>
                        <a:effectLst/>
                        <a:latin typeface="Meiryo UI" panose="020B0604030504040204" pitchFamily="34" charset="-128"/>
                        <a:ea typeface="Meiryo UI" panose="020B0604030504040204" pitchFamily="34" charset="-128"/>
                      </a:endParaRPr>
                    </a:p>
                  </a:txBody>
                  <a:tcPr marL="40500" marR="40500" marT="27000" marB="27000" anchor="ctr" horzOverflow="overflow">
                    <a:lnL w="1905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333333"/>
                          </a:solidFill>
                          <a:effectLst/>
                          <a:latin typeface="Meiryo UI" panose="020B0604030504040204" pitchFamily="50" charset="-128"/>
                          <a:ea typeface="Meiryo UI" panose="020B0604030504040204" pitchFamily="50" charset="-128"/>
                        </a:rPr>
                        <a:t>継続・進化</a:t>
                      </a:r>
                    </a:p>
                  </a:txBody>
                  <a:tcPr marL="40500" marR="40500" marT="27000" marB="27000" anchor="ctr" horzOverflow="overflow">
                    <a:lnL w="1270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298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endParaRPr>
                    </a:p>
                  </a:txBody>
                  <a:tcPr marL="40500" marR="40500" marT="27000" marB="27000" anchor="ctr" horzOverflow="overflow">
                    <a:lnL w="1905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905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endParaRPr>
                    </a:p>
                  </a:txBody>
                  <a:tcPr marL="40500" marR="40500" marT="27000" marB="27000" anchor="ctr" horzOverflow="overflow">
                    <a:lnL w="1270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905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65945011"/>
                  </a:ext>
                </a:extLst>
              </a:tr>
            </a:tbl>
          </a:graphicData>
        </a:graphic>
      </p:graphicFrame>
      <p:sp>
        <p:nvSpPr>
          <p:cNvPr id="25" name="角丸四角形 11"/>
          <p:cNvSpPr/>
          <p:nvPr/>
        </p:nvSpPr>
        <p:spPr>
          <a:xfrm>
            <a:off x="1438276" y="5125925"/>
            <a:ext cx="2214000" cy="584351"/>
          </a:xfrm>
          <a:prstGeom prst="roundRect">
            <a:avLst>
              <a:gd name="adj" fmla="val 11208"/>
            </a:avLst>
          </a:prstGeom>
          <a:solidFill>
            <a:srgbClr val="CCFFCC">
              <a:alpha val="60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r>
              <a:rPr lang="en-US" altLang="ja-JP" sz="750" dirty="0">
                <a:solidFill>
                  <a:srgbClr val="333333"/>
                </a:solidFill>
                <a:latin typeface="HGP明朝B" panose="02020800000000000000" pitchFamily="18" charset="-128"/>
                <a:ea typeface="HGP明朝B" panose="02020800000000000000" pitchFamily="18" charset="-128"/>
              </a:rPr>
              <a:t>【</a:t>
            </a:r>
            <a:r>
              <a:rPr lang="ja-JP" altLang="en-US" sz="750" dirty="0">
                <a:solidFill>
                  <a:srgbClr val="333333"/>
                </a:solidFill>
                <a:latin typeface="HGP明朝B" panose="02020800000000000000" pitchFamily="18" charset="-128"/>
                <a:ea typeface="HGP明朝B" panose="02020800000000000000" pitchFamily="18" charset="-128"/>
              </a:rPr>
              <a:t>事業テーマ例</a:t>
            </a:r>
            <a:r>
              <a:rPr lang="en-US" altLang="ja-JP" sz="750" dirty="0">
                <a:solidFill>
                  <a:srgbClr val="333333"/>
                </a:solidFill>
                <a:latin typeface="HGP明朝B" panose="02020800000000000000" pitchFamily="18" charset="-128"/>
                <a:ea typeface="HGP明朝B" panose="02020800000000000000" pitchFamily="18" charset="-128"/>
              </a:rPr>
              <a:t>】</a:t>
            </a:r>
          </a:p>
          <a:p>
            <a:r>
              <a:rPr lang="en-US" altLang="ja-JP" sz="750" dirty="0">
                <a:solidFill>
                  <a:srgbClr val="333333"/>
                </a:solidFill>
                <a:latin typeface="HGP明朝B" panose="02020800000000000000" pitchFamily="18" charset="-128"/>
                <a:ea typeface="HGP明朝B" panose="02020800000000000000" pitchFamily="18" charset="-128"/>
              </a:rPr>
              <a:t>DX</a:t>
            </a:r>
            <a:r>
              <a:rPr lang="ja-JP" altLang="en-US" sz="750" dirty="0">
                <a:solidFill>
                  <a:srgbClr val="333333"/>
                </a:solidFill>
                <a:latin typeface="HGP明朝B" panose="02020800000000000000" pitchFamily="18" charset="-128"/>
                <a:ea typeface="HGP明朝B" panose="02020800000000000000" pitchFamily="18" charset="-128"/>
              </a:rPr>
              <a:t>事業／クラウドサービス事業／セキュリティ事業</a:t>
            </a:r>
            <a:endParaRPr lang="en-US" altLang="ja-JP" sz="750" dirty="0">
              <a:solidFill>
                <a:srgbClr val="333333"/>
              </a:solidFill>
              <a:latin typeface="HGP明朝B" panose="02020800000000000000" pitchFamily="18" charset="-128"/>
              <a:ea typeface="HGP明朝B" panose="02020800000000000000" pitchFamily="18" charset="-128"/>
            </a:endParaRPr>
          </a:p>
        </p:txBody>
      </p:sp>
      <p:sp>
        <p:nvSpPr>
          <p:cNvPr id="26" name="角丸四角形 12"/>
          <p:cNvSpPr/>
          <p:nvPr/>
        </p:nvSpPr>
        <p:spPr>
          <a:xfrm>
            <a:off x="3801987" y="5125925"/>
            <a:ext cx="2214000" cy="584351"/>
          </a:xfrm>
          <a:prstGeom prst="roundRect">
            <a:avLst>
              <a:gd name="adj" fmla="val 9844"/>
            </a:avLst>
          </a:prstGeom>
          <a:solidFill>
            <a:srgbClr val="CCFFCC">
              <a:alpha val="60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675" dirty="0">
                <a:solidFill>
                  <a:schemeClr val="tx1"/>
                </a:solidFill>
                <a:latin typeface="HGP明朝B" panose="02020800000000000000" pitchFamily="18" charset="-128"/>
                <a:ea typeface="HGP明朝B" panose="02020800000000000000" pitchFamily="18" charset="-128"/>
              </a:rPr>
              <a:t>【</a:t>
            </a:r>
            <a:r>
              <a:rPr lang="ja-JP" altLang="en-US" sz="675" dirty="0">
                <a:solidFill>
                  <a:schemeClr val="tx1"/>
                </a:solidFill>
                <a:latin typeface="HGP明朝B" panose="02020800000000000000" pitchFamily="18" charset="-128"/>
                <a:ea typeface="HGP明朝B" panose="02020800000000000000" pitchFamily="18" charset="-128"/>
              </a:rPr>
              <a:t>プロジェクト例</a:t>
            </a:r>
            <a:r>
              <a:rPr lang="en-US" altLang="ja-JP" sz="675" dirty="0">
                <a:solidFill>
                  <a:schemeClr val="tx1"/>
                </a:solidFill>
                <a:latin typeface="HGP明朝B" panose="02020800000000000000" pitchFamily="18" charset="-128"/>
                <a:ea typeface="HGP明朝B" panose="02020800000000000000" pitchFamily="18" charset="-128"/>
              </a:rPr>
              <a:t>】</a:t>
            </a:r>
          </a:p>
          <a:p>
            <a:r>
              <a:rPr lang="ja-JP" altLang="en-US" sz="675" dirty="0">
                <a:solidFill>
                  <a:schemeClr val="tx1"/>
                </a:solidFill>
                <a:latin typeface="HGP明朝B" panose="02020800000000000000" pitchFamily="18" charset="-128"/>
                <a:ea typeface="HGP明朝B" panose="02020800000000000000" pitchFamily="18" charset="-128"/>
              </a:rPr>
              <a:t>東経連、中小機構、東北大学ナレッジキャスト、</a:t>
            </a:r>
            <a:r>
              <a:rPr lang="en-US" altLang="ja-JP" sz="675" dirty="0">
                <a:solidFill>
                  <a:schemeClr val="tx1"/>
                </a:solidFill>
                <a:latin typeface="HGP明朝B" panose="02020800000000000000" pitchFamily="18" charset="-128"/>
                <a:ea typeface="HGP明朝B" panose="02020800000000000000" pitchFamily="18" charset="-128"/>
              </a:rPr>
              <a:t>IIS</a:t>
            </a:r>
            <a:r>
              <a:rPr lang="ja-JP" altLang="en-US" sz="675" dirty="0">
                <a:solidFill>
                  <a:schemeClr val="tx1"/>
                </a:solidFill>
                <a:latin typeface="HGP明朝B" panose="02020800000000000000" pitchFamily="18" charset="-128"/>
                <a:ea typeface="HGP明朝B" panose="02020800000000000000" pitchFamily="18" charset="-128"/>
              </a:rPr>
              <a:t>研究センターなど公的機関との連携／県内外の大学との連携／他情産協との連携／異業種交流部会（農業法人、ヘルスケア、次世代放射光）など</a:t>
            </a:r>
            <a:endParaRPr lang="en-US" altLang="ja-JP" sz="675" dirty="0">
              <a:solidFill>
                <a:schemeClr val="tx1"/>
              </a:solidFill>
              <a:latin typeface="HGP明朝B" panose="02020800000000000000" pitchFamily="18" charset="-128"/>
              <a:ea typeface="HGP明朝B" panose="02020800000000000000" pitchFamily="18" charset="-128"/>
            </a:endParaRPr>
          </a:p>
        </p:txBody>
      </p:sp>
    </p:spTree>
    <p:extLst>
      <p:ext uri="{BB962C8B-B14F-4D97-AF65-F5344CB8AC3E}">
        <p14:creationId xmlns:p14="http://schemas.microsoft.com/office/powerpoint/2010/main" val="222232338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BFE36596-187B-A239-0090-005E263D203D}"/>
              </a:ext>
            </a:extLst>
          </p:cNvPr>
          <p:cNvPicPr>
            <a:picLocks noChangeAspect="1"/>
          </p:cNvPicPr>
          <p:nvPr/>
        </p:nvPicPr>
        <p:blipFill>
          <a:blip r:embed="rId2"/>
          <a:stretch>
            <a:fillRect/>
          </a:stretch>
        </p:blipFill>
        <p:spPr>
          <a:xfrm>
            <a:off x="689833" y="671898"/>
            <a:ext cx="7803292" cy="5514203"/>
          </a:xfrm>
          <a:prstGeom prst="rect">
            <a:avLst/>
          </a:prstGeom>
        </p:spPr>
      </p:pic>
      <p:sp>
        <p:nvSpPr>
          <p:cNvPr id="9" name="正方形/長方形 8">
            <a:extLst>
              <a:ext uri="{FF2B5EF4-FFF2-40B4-BE49-F238E27FC236}">
                <a16:creationId xmlns:a16="http://schemas.microsoft.com/office/drawing/2014/main" id="{5FBDC5DC-C59E-4339-6E26-839E8400464C}"/>
              </a:ext>
            </a:extLst>
          </p:cNvPr>
          <p:cNvSpPr/>
          <p:nvPr/>
        </p:nvSpPr>
        <p:spPr>
          <a:xfrm>
            <a:off x="880419" y="5935877"/>
            <a:ext cx="7349181" cy="3707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100"/>
          </a:p>
        </p:txBody>
      </p:sp>
    </p:spTree>
    <p:extLst>
      <p:ext uri="{BB962C8B-B14F-4D97-AF65-F5344CB8AC3E}">
        <p14:creationId xmlns:p14="http://schemas.microsoft.com/office/powerpoint/2010/main" val="243279144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ChangeArrowheads="1"/>
          </p:cNvSpPr>
          <p:nvPr/>
        </p:nvSpPr>
        <p:spPr bwMode="auto">
          <a:xfrm>
            <a:off x="4626006" y="2267872"/>
            <a:ext cx="228600" cy="1361936"/>
          </a:xfrm>
          <a:prstGeom prst="rect">
            <a:avLst/>
          </a:prstGeom>
          <a:solidFill>
            <a:srgbClr val="5F5F5F"/>
          </a:solidFill>
          <a:ln w="19050">
            <a:solidFill>
              <a:srgbClr val="5F5F5F"/>
            </a:solidFill>
            <a:miter lim="800000"/>
            <a:headEnd/>
            <a:tailEnd/>
          </a:ln>
        </p:spPr>
        <p:txBody>
          <a:bodyPr vert="eaVert" lIns="27000" tIns="27000" rIns="27000" bIns="27000" anchor="ctr"/>
          <a:lstStyle>
            <a:lvl1pPr marL="482600" indent="-482600" eaLnBrk="0" hangingPunct="0">
              <a:tabLst>
                <a:tab pos="482600" algn="l"/>
              </a:tabLst>
              <a:defRPr kumimoji="1" sz="2800">
                <a:solidFill>
                  <a:schemeClr val="tx1"/>
                </a:solidFill>
                <a:latin typeface="Times New Roman" pitchFamily="18" charset="0"/>
                <a:ea typeface="ＭＳ Ｐゴシック" pitchFamily="50" charset="-128"/>
              </a:defRPr>
            </a:lvl1pPr>
            <a:lvl2pPr marL="742950" indent="-285750" eaLnBrk="0" hangingPunct="0">
              <a:tabLst>
                <a:tab pos="482600" algn="l"/>
              </a:tabLst>
              <a:defRPr kumimoji="1" sz="2800">
                <a:solidFill>
                  <a:schemeClr val="tx1"/>
                </a:solidFill>
                <a:latin typeface="Times New Roman" pitchFamily="18" charset="0"/>
                <a:ea typeface="ＭＳ Ｐゴシック" pitchFamily="50" charset="-128"/>
              </a:defRPr>
            </a:lvl2pPr>
            <a:lvl3pPr marL="1143000" indent="-228600" eaLnBrk="0" hangingPunct="0">
              <a:tabLst>
                <a:tab pos="482600" algn="l"/>
              </a:tabLst>
              <a:defRPr kumimoji="1" sz="2800">
                <a:solidFill>
                  <a:schemeClr val="tx1"/>
                </a:solidFill>
                <a:latin typeface="Times New Roman" pitchFamily="18" charset="0"/>
                <a:ea typeface="ＭＳ Ｐゴシック" pitchFamily="50" charset="-128"/>
              </a:defRPr>
            </a:lvl3pPr>
            <a:lvl4pPr marL="1600200" indent="-228600" eaLnBrk="0" hangingPunct="0">
              <a:tabLst>
                <a:tab pos="482600" algn="l"/>
              </a:tabLst>
              <a:defRPr kumimoji="1" sz="2800">
                <a:solidFill>
                  <a:schemeClr val="tx1"/>
                </a:solidFill>
                <a:latin typeface="Times New Roman" pitchFamily="18" charset="0"/>
                <a:ea typeface="ＭＳ Ｐゴシック" pitchFamily="50" charset="-128"/>
              </a:defRPr>
            </a:lvl4pPr>
            <a:lvl5pPr marL="2057400" indent="-228600" eaLnBrk="0" hangingPunct="0">
              <a:tabLst>
                <a:tab pos="482600" algn="l"/>
              </a:tabLst>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9pPr>
          </a:lstStyle>
          <a:p>
            <a:pPr algn="ctr" eaLnBrk="1" hangingPunct="1">
              <a:spcAft>
                <a:spcPct val="50000"/>
              </a:spcAft>
              <a:buClr>
                <a:schemeClr val="tx1"/>
              </a:buClr>
              <a:buFont typeface="Wingdings" pitchFamily="2" charset="2"/>
              <a:buNone/>
            </a:pPr>
            <a:r>
              <a:rPr lang="ja-JP" altLang="en-US" sz="105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目指す姿</a:t>
            </a:r>
          </a:p>
        </p:txBody>
      </p:sp>
      <p:sp>
        <p:nvSpPr>
          <p:cNvPr id="19461" name="Rectangle 7"/>
          <p:cNvSpPr>
            <a:spLocks noChangeArrowheads="1"/>
          </p:cNvSpPr>
          <p:nvPr/>
        </p:nvSpPr>
        <p:spPr bwMode="auto">
          <a:xfrm>
            <a:off x="1438275" y="2267872"/>
            <a:ext cx="228600" cy="1361936"/>
          </a:xfrm>
          <a:prstGeom prst="rect">
            <a:avLst/>
          </a:prstGeom>
          <a:solidFill>
            <a:srgbClr val="5F5F5F"/>
          </a:solidFill>
          <a:ln w="19050">
            <a:solidFill>
              <a:srgbClr val="5F5F5F"/>
            </a:solidFill>
            <a:miter lim="800000"/>
            <a:headEnd/>
            <a:tailEnd/>
          </a:ln>
        </p:spPr>
        <p:txBody>
          <a:bodyPr vert="eaVert" lIns="27000" tIns="27000" rIns="27000" bIns="27000" anchor="ctr"/>
          <a:lstStyle>
            <a:lvl1pPr marL="482600" indent="-482600" eaLnBrk="0" hangingPunct="0">
              <a:tabLst>
                <a:tab pos="482600" algn="l"/>
              </a:tabLst>
              <a:defRPr kumimoji="1" sz="2800">
                <a:solidFill>
                  <a:schemeClr val="tx1"/>
                </a:solidFill>
                <a:latin typeface="Times New Roman" pitchFamily="18" charset="0"/>
                <a:ea typeface="ＭＳ Ｐゴシック" pitchFamily="50" charset="-128"/>
              </a:defRPr>
            </a:lvl1pPr>
            <a:lvl2pPr marL="742950" indent="-285750" eaLnBrk="0" hangingPunct="0">
              <a:tabLst>
                <a:tab pos="482600" algn="l"/>
              </a:tabLst>
              <a:defRPr kumimoji="1" sz="2800">
                <a:solidFill>
                  <a:schemeClr val="tx1"/>
                </a:solidFill>
                <a:latin typeface="Times New Roman" pitchFamily="18" charset="0"/>
                <a:ea typeface="ＭＳ Ｐゴシック" pitchFamily="50" charset="-128"/>
              </a:defRPr>
            </a:lvl2pPr>
            <a:lvl3pPr marL="1143000" indent="-228600" eaLnBrk="0" hangingPunct="0">
              <a:tabLst>
                <a:tab pos="482600" algn="l"/>
              </a:tabLst>
              <a:defRPr kumimoji="1" sz="2800">
                <a:solidFill>
                  <a:schemeClr val="tx1"/>
                </a:solidFill>
                <a:latin typeface="Times New Roman" pitchFamily="18" charset="0"/>
                <a:ea typeface="ＭＳ Ｐゴシック" pitchFamily="50" charset="-128"/>
              </a:defRPr>
            </a:lvl3pPr>
            <a:lvl4pPr marL="1600200" indent="-228600" eaLnBrk="0" hangingPunct="0">
              <a:tabLst>
                <a:tab pos="482600" algn="l"/>
              </a:tabLst>
              <a:defRPr kumimoji="1" sz="2800">
                <a:solidFill>
                  <a:schemeClr val="tx1"/>
                </a:solidFill>
                <a:latin typeface="Times New Roman" pitchFamily="18" charset="0"/>
                <a:ea typeface="ＭＳ Ｐゴシック" pitchFamily="50" charset="-128"/>
              </a:defRPr>
            </a:lvl4pPr>
            <a:lvl5pPr marL="2057400" indent="-228600" eaLnBrk="0" hangingPunct="0">
              <a:tabLst>
                <a:tab pos="482600" algn="l"/>
              </a:tabLst>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9pPr>
          </a:lstStyle>
          <a:p>
            <a:pPr algn="ctr" eaLnBrk="1" hangingPunct="1">
              <a:spcAft>
                <a:spcPct val="50000"/>
              </a:spcAft>
              <a:buClr>
                <a:schemeClr val="tx1"/>
              </a:buClr>
              <a:buFont typeface="Wingdings" pitchFamily="2" charset="2"/>
              <a:buNone/>
            </a:pPr>
            <a:r>
              <a:rPr lang="ja-JP" altLang="en-US" sz="105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現 状</a:t>
            </a:r>
          </a:p>
        </p:txBody>
      </p:sp>
      <p:sp>
        <p:nvSpPr>
          <p:cNvPr id="19462" name="Rectangle 9"/>
          <p:cNvSpPr>
            <a:spLocks noChangeArrowheads="1"/>
          </p:cNvSpPr>
          <p:nvPr/>
        </p:nvSpPr>
        <p:spPr bwMode="auto">
          <a:xfrm>
            <a:off x="1666875" y="1328455"/>
            <a:ext cx="6076950" cy="866552"/>
          </a:xfrm>
          <a:prstGeom prst="rect">
            <a:avLst/>
          </a:prstGeom>
          <a:solidFill>
            <a:srgbClr val="DDF4FF"/>
          </a:solidFill>
          <a:ln w="19050">
            <a:solidFill>
              <a:srgbClr val="5F5F5F"/>
            </a:solidFill>
            <a:miter lim="800000"/>
            <a:headEnd/>
            <a:tailEnd/>
          </a:ln>
        </p:spPr>
        <p:txBody>
          <a:bodyPr lIns="27000" tIns="0" rIns="27000" bIns="0" anchor="ctr"/>
          <a:lstStyle>
            <a:lvl1pPr marL="284163" indent="-284163"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algn="just" eaLnBrk="1" hangingPunct="1">
              <a:buClr>
                <a:schemeClr val="tx1"/>
              </a:buClr>
              <a:buFont typeface="Wingdings" pitchFamily="2" charset="2"/>
              <a:buNone/>
            </a:pPr>
            <a:endParaRPr lang="ja-JP" altLang="ja-JP" sz="1125" b="1" dirty="0">
              <a:latin typeface="HGP明朝E" panose="02020900000000000000" pitchFamily="18" charset="-128"/>
              <a:ea typeface="HGP明朝E" panose="02020900000000000000" pitchFamily="18" charset="-128"/>
            </a:endParaRPr>
          </a:p>
        </p:txBody>
      </p:sp>
      <p:sp>
        <p:nvSpPr>
          <p:cNvPr id="19463" name="Rectangle 10"/>
          <p:cNvSpPr>
            <a:spLocks noChangeArrowheads="1"/>
          </p:cNvSpPr>
          <p:nvPr/>
        </p:nvSpPr>
        <p:spPr bwMode="auto">
          <a:xfrm>
            <a:off x="1438275" y="1328742"/>
            <a:ext cx="228600" cy="864794"/>
          </a:xfrm>
          <a:prstGeom prst="rect">
            <a:avLst/>
          </a:prstGeom>
          <a:solidFill>
            <a:srgbClr val="5F5F5F"/>
          </a:solidFill>
          <a:ln w="19050">
            <a:solidFill>
              <a:srgbClr val="5F5F5F"/>
            </a:solidFill>
            <a:miter lim="800000"/>
            <a:headEnd/>
            <a:tailEnd/>
          </a:ln>
        </p:spPr>
        <p:txBody>
          <a:bodyPr vert="eaVert" lIns="27000" tIns="27000" rIns="27000" bIns="27000" anchor="ctr"/>
          <a:lstStyle>
            <a:lvl1pPr marL="482600" indent="-482600" eaLnBrk="0" hangingPunct="0">
              <a:tabLst>
                <a:tab pos="482600" algn="l"/>
              </a:tabLst>
              <a:defRPr kumimoji="1" sz="2800">
                <a:solidFill>
                  <a:schemeClr val="tx1"/>
                </a:solidFill>
                <a:latin typeface="Times New Roman" pitchFamily="18" charset="0"/>
                <a:ea typeface="ＭＳ Ｐゴシック" pitchFamily="50" charset="-128"/>
              </a:defRPr>
            </a:lvl1pPr>
            <a:lvl2pPr marL="742950" indent="-285750" eaLnBrk="0" hangingPunct="0">
              <a:tabLst>
                <a:tab pos="482600" algn="l"/>
              </a:tabLst>
              <a:defRPr kumimoji="1" sz="2800">
                <a:solidFill>
                  <a:schemeClr val="tx1"/>
                </a:solidFill>
                <a:latin typeface="Times New Roman" pitchFamily="18" charset="0"/>
                <a:ea typeface="ＭＳ Ｐゴシック" pitchFamily="50" charset="-128"/>
              </a:defRPr>
            </a:lvl2pPr>
            <a:lvl3pPr marL="1143000" indent="-228600" eaLnBrk="0" hangingPunct="0">
              <a:tabLst>
                <a:tab pos="482600" algn="l"/>
              </a:tabLst>
              <a:defRPr kumimoji="1" sz="2800">
                <a:solidFill>
                  <a:schemeClr val="tx1"/>
                </a:solidFill>
                <a:latin typeface="Times New Roman" pitchFamily="18" charset="0"/>
                <a:ea typeface="ＭＳ Ｐゴシック" pitchFamily="50" charset="-128"/>
              </a:defRPr>
            </a:lvl3pPr>
            <a:lvl4pPr marL="1600200" indent="-228600" eaLnBrk="0" hangingPunct="0">
              <a:tabLst>
                <a:tab pos="482600" algn="l"/>
              </a:tabLst>
              <a:defRPr kumimoji="1" sz="2800">
                <a:solidFill>
                  <a:schemeClr val="tx1"/>
                </a:solidFill>
                <a:latin typeface="Times New Roman" pitchFamily="18" charset="0"/>
                <a:ea typeface="ＭＳ Ｐゴシック" pitchFamily="50" charset="-128"/>
              </a:defRPr>
            </a:lvl4pPr>
            <a:lvl5pPr marL="2057400" indent="-228600" eaLnBrk="0" hangingPunct="0">
              <a:tabLst>
                <a:tab pos="482600" algn="l"/>
              </a:tabLst>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482600" algn="l"/>
              </a:tabLst>
              <a:defRPr kumimoji="1" sz="2800">
                <a:solidFill>
                  <a:schemeClr val="tx1"/>
                </a:solidFill>
                <a:latin typeface="Times New Roman" pitchFamily="18" charset="0"/>
                <a:ea typeface="ＭＳ Ｐゴシック" pitchFamily="50" charset="-128"/>
              </a:defRPr>
            </a:lvl9pPr>
          </a:lstStyle>
          <a:p>
            <a:pPr algn="ctr" eaLnBrk="1" hangingPunct="1">
              <a:spcAft>
                <a:spcPct val="50000"/>
              </a:spcAft>
              <a:buClr>
                <a:schemeClr val="tx1"/>
              </a:buClr>
              <a:buFont typeface="Wingdings" pitchFamily="2" charset="2"/>
              <a:buNone/>
            </a:pPr>
            <a:r>
              <a:rPr lang="ja-JP" altLang="en-US" sz="105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主要テーマ</a:t>
            </a:r>
          </a:p>
        </p:txBody>
      </p:sp>
      <p:sp>
        <p:nvSpPr>
          <p:cNvPr id="19464" name="Rectangle 12"/>
          <p:cNvSpPr>
            <a:spLocks noChangeArrowheads="1"/>
          </p:cNvSpPr>
          <p:nvPr/>
        </p:nvSpPr>
        <p:spPr bwMode="auto">
          <a:xfrm>
            <a:off x="1666875" y="2267872"/>
            <a:ext cx="2889000" cy="1361936"/>
          </a:xfrm>
          <a:prstGeom prst="rect">
            <a:avLst/>
          </a:prstGeom>
          <a:noFill/>
          <a:ln w="19050">
            <a:solidFill>
              <a:srgbClr val="5F5F5F"/>
            </a:solidFill>
            <a:miter lim="800000"/>
            <a:headEnd/>
            <a:tailEnd/>
          </a:ln>
          <a:extLst>
            <a:ext uri="{909E8E84-426E-40DD-AFC4-6F175D3DCCD1}">
              <a14:hiddenFill xmlns:a14="http://schemas.microsoft.com/office/drawing/2010/main">
                <a:solidFill>
                  <a:srgbClr val="FFFFFF"/>
                </a:solidFill>
              </a14:hiddenFill>
            </a:ext>
          </a:extLst>
        </p:spPr>
        <p:txBody>
          <a:bodyPr lIns="27000" tIns="27000" rIns="27000" bIns="27000"/>
          <a:lstStyle>
            <a:lvl1pPr marL="190500" indent="-190500"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algn="just">
              <a:lnSpc>
                <a:spcPts val="975"/>
              </a:lnSpc>
              <a:spcAft>
                <a:spcPts val="300"/>
              </a:spcAft>
              <a:buClr>
                <a:schemeClr val="tx1"/>
              </a:buClr>
              <a:buFont typeface="Wingdings" pitchFamily="2" charset="2"/>
              <a:buChar char="l"/>
            </a:pPr>
            <a:r>
              <a:rPr lang="ja-JP" altLang="en-US" sz="900" dirty="0">
                <a:solidFill>
                  <a:srgbClr val="1C1C1C"/>
                </a:solidFill>
                <a:latin typeface="Meiryo UI" panose="020B0604030504040204" pitchFamily="50" charset="-128"/>
                <a:ea typeface="Meiryo UI" panose="020B0604030504040204" pitchFamily="50" charset="-128"/>
              </a:rPr>
              <a:t>全国的な</a:t>
            </a:r>
            <a:r>
              <a:rPr lang="en-US" altLang="ja-JP" sz="900" dirty="0">
                <a:solidFill>
                  <a:srgbClr val="1C1C1C"/>
                </a:solidFill>
                <a:latin typeface="Meiryo UI" panose="020B0604030504040204" pitchFamily="50" charset="-128"/>
                <a:ea typeface="Meiryo UI" panose="020B0604030504040204" pitchFamily="50" charset="-128"/>
              </a:rPr>
              <a:t>IT</a:t>
            </a:r>
            <a:r>
              <a:rPr lang="ja-JP" altLang="en-US" sz="900" dirty="0">
                <a:solidFill>
                  <a:srgbClr val="1C1C1C"/>
                </a:solidFill>
                <a:latin typeface="Meiryo UI" panose="020B0604030504040204" pitchFamily="50" charset="-128"/>
                <a:ea typeface="Meiryo UI" panose="020B0604030504040204" pitchFamily="50" charset="-128"/>
              </a:rPr>
              <a:t>エンジニアの人財不足</a:t>
            </a:r>
            <a:endParaRPr lang="en-US" altLang="ja-JP" sz="900" dirty="0">
              <a:solidFill>
                <a:srgbClr val="1C1C1C"/>
              </a:solidFill>
              <a:latin typeface="Meiryo UI" panose="020B0604030504040204" pitchFamily="50" charset="-128"/>
              <a:ea typeface="Meiryo UI" panose="020B0604030504040204" pitchFamily="50" charset="-128"/>
            </a:endParaRPr>
          </a:p>
          <a:p>
            <a:pPr algn="just">
              <a:lnSpc>
                <a:spcPts val="975"/>
              </a:lnSpc>
              <a:spcAft>
                <a:spcPts val="300"/>
              </a:spcAft>
              <a:buClr>
                <a:schemeClr val="tx1"/>
              </a:buClr>
              <a:buFont typeface="Wingdings" pitchFamily="2" charset="2"/>
              <a:buChar char="l"/>
            </a:pPr>
            <a:r>
              <a:rPr lang="ja-JP" altLang="en-US" sz="900" dirty="0">
                <a:solidFill>
                  <a:srgbClr val="1C1C1C"/>
                </a:solidFill>
                <a:latin typeface="Meiryo UI" panose="020B0604030504040204" pitchFamily="50" charset="-128"/>
                <a:ea typeface="Meiryo UI" panose="020B0604030504040204" pitchFamily="50" charset="-128"/>
              </a:rPr>
              <a:t>ナショナルリスクに起因したリモートワーク化の加速</a:t>
            </a:r>
            <a:endParaRPr lang="en-US" altLang="ja-JP" sz="900" dirty="0">
              <a:solidFill>
                <a:srgbClr val="1C1C1C"/>
              </a:solidFill>
              <a:latin typeface="Meiryo UI" panose="020B0604030504040204" pitchFamily="50" charset="-128"/>
              <a:ea typeface="Meiryo UI" panose="020B0604030504040204" pitchFamily="50" charset="-128"/>
            </a:endParaRPr>
          </a:p>
          <a:p>
            <a:pPr algn="just">
              <a:lnSpc>
                <a:spcPts val="975"/>
              </a:lnSpc>
              <a:spcAft>
                <a:spcPts val="300"/>
              </a:spcAft>
              <a:buClr>
                <a:schemeClr val="tx1"/>
              </a:buClr>
              <a:buFont typeface="Wingdings" pitchFamily="2" charset="2"/>
              <a:buChar char="l"/>
            </a:pPr>
            <a:r>
              <a:rPr lang="ja-JP" altLang="en-US" sz="900" dirty="0">
                <a:solidFill>
                  <a:srgbClr val="1C1C1C"/>
                </a:solidFill>
                <a:latin typeface="Meiryo UI" panose="020B0604030504040204" pitchFamily="50" charset="-128"/>
                <a:ea typeface="Meiryo UI" panose="020B0604030504040204" pitchFamily="50" charset="-128"/>
              </a:rPr>
              <a:t>首都圏からの近さの再評価と期待</a:t>
            </a:r>
            <a:endParaRPr lang="en-US" altLang="ja-JP" sz="900" dirty="0">
              <a:solidFill>
                <a:srgbClr val="1C1C1C"/>
              </a:solidFill>
              <a:latin typeface="Meiryo UI" panose="020B0604030504040204" pitchFamily="50" charset="-128"/>
              <a:ea typeface="Meiryo UI" panose="020B0604030504040204" pitchFamily="50" charset="-128"/>
            </a:endParaRPr>
          </a:p>
          <a:p>
            <a:pPr algn="just">
              <a:lnSpc>
                <a:spcPts val="975"/>
              </a:lnSpc>
              <a:spcAft>
                <a:spcPts val="300"/>
              </a:spcAft>
              <a:buClr>
                <a:schemeClr val="tx1"/>
              </a:buClr>
              <a:buFont typeface="Wingdings" pitchFamily="2" charset="2"/>
              <a:buChar char="l"/>
            </a:pPr>
            <a:r>
              <a:rPr lang="ja-JP" altLang="en-US" sz="900" dirty="0">
                <a:solidFill>
                  <a:srgbClr val="1C1C1C"/>
                </a:solidFill>
                <a:latin typeface="Meiryo UI" panose="020B0604030504040204" pitchFamily="50" charset="-128"/>
                <a:ea typeface="Meiryo UI" panose="020B0604030504040204" pitchFamily="50" charset="-128"/>
              </a:rPr>
              <a:t>新たなデジタル技術の利活用が加速</a:t>
            </a:r>
          </a:p>
        </p:txBody>
      </p:sp>
      <p:sp>
        <p:nvSpPr>
          <p:cNvPr id="19465" name="Rectangle 13"/>
          <p:cNvSpPr>
            <a:spLocks noChangeArrowheads="1"/>
          </p:cNvSpPr>
          <p:nvPr/>
        </p:nvSpPr>
        <p:spPr bwMode="auto">
          <a:xfrm>
            <a:off x="4854606" y="2267872"/>
            <a:ext cx="2889000" cy="1361936"/>
          </a:xfrm>
          <a:prstGeom prst="rect">
            <a:avLst/>
          </a:prstGeom>
          <a:noFill/>
          <a:ln w="19050">
            <a:solidFill>
              <a:srgbClr val="5F5F5F"/>
            </a:solidFill>
            <a:miter lim="800000"/>
            <a:headEnd/>
            <a:tailEnd/>
          </a:ln>
          <a:extLst>
            <a:ext uri="{909E8E84-426E-40DD-AFC4-6F175D3DCCD1}">
              <a14:hiddenFill xmlns:a14="http://schemas.microsoft.com/office/drawing/2010/main">
                <a:solidFill>
                  <a:srgbClr val="FFFFFF"/>
                </a:solidFill>
              </a14:hiddenFill>
            </a:ext>
          </a:extLst>
        </p:spPr>
        <p:txBody>
          <a:bodyPr lIns="27000" tIns="27000" rIns="27000" bIns="27000"/>
          <a:lstStyle>
            <a:lvl1pPr marL="190500" indent="-190500"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algn="just" eaLnBrk="1" hangingPunct="1">
              <a:lnSpc>
                <a:spcPts val="975"/>
              </a:lnSpc>
              <a:spcAft>
                <a:spcPts val="300"/>
              </a:spcAft>
              <a:buClr>
                <a:schemeClr val="tx1"/>
              </a:buClr>
              <a:buFont typeface="Wingdings" pitchFamily="2" charset="2"/>
              <a:buChar char="l"/>
            </a:pPr>
            <a:r>
              <a:rPr lang="ja-JP" altLang="en-US" sz="900" dirty="0">
                <a:solidFill>
                  <a:srgbClr val="1C1C1C"/>
                </a:solidFill>
                <a:latin typeface="Meiryo UI" panose="020B0604030504040204" pitchFamily="50" charset="-128"/>
                <a:ea typeface="Meiryo UI" panose="020B0604030504040204" pitchFamily="50" charset="-128"/>
              </a:rPr>
              <a:t>行政と連携したビジネス誘致の定着</a:t>
            </a:r>
            <a:endParaRPr lang="en-US" altLang="ja-JP" sz="900" dirty="0">
              <a:solidFill>
                <a:srgbClr val="1C1C1C"/>
              </a:solidFill>
              <a:latin typeface="Meiryo UI" panose="020B0604030504040204" pitchFamily="50" charset="-128"/>
              <a:ea typeface="Meiryo UI" panose="020B0604030504040204" pitchFamily="50" charset="-128"/>
            </a:endParaRPr>
          </a:p>
          <a:p>
            <a:pPr algn="just" eaLnBrk="1" hangingPunct="1">
              <a:lnSpc>
                <a:spcPts val="975"/>
              </a:lnSpc>
              <a:spcAft>
                <a:spcPts val="300"/>
              </a:spcAft>
              <a:buClr>
                <a:schemeClr val="tx1"/>
              </a:buClr>
              <a:buFont typeface="Wingdings" pitchFamily="2" charset="2"/>
              <a:buChar char="l"/>
            </a:pPr>
            <a:r>
              <a:rPr lang="ja-JP" altLang="en-US" sz="900" dirty="0">
                <a:solidFill>
                  <a:srgbClr val="1C1C1C"/>
                </a:solidFill>
                <a:latin typeface="Meiryo UI" panose="020B0604030504040204" pitchFamily="50" charset="-128"/>
                <a:ea typeface="Meiryo UI" panose="020B0604030504040204" pitchFamily="50" charset="-128"/>
              </a:rPr>
              <a:t>ビジネス誘致への参加会員企業の拡大</a:t>
            </a:r>
            <a:endParaRPr lang="en-US" altLang="ja-JP" sz="900" dirty="0">
              <a:solidFill>
                <a:srgbClr val="1C1C1C"/>
              </a:solidFill>
              <a:latin typeface="Meiryo UI" panose="020B0604030504040204" pitchFamily="50" charset="-128"/>
              <a:ea typeface="Meiryo UI" panose="020B0604030504040204" pitchFamily="50" charset="-128"/>
            </a:endParaRPr>
          </a:p>
          <a:p>
            <a:pPr algn="just" eaLnBrk="1" hangingPunct="1">
              <a:lnSpc>
                <a:spcPts val="975"/>
              </a:lnSpc>
              <a:spcAft>
                <a:spcPts val="300"/>
              </a:spcAft>
              <a:buClr>
                <a:schemeClr val="tx1"/>
              </a:buClr>
              <a:buFont typeface="Wingdings" pitchFamily="2" charset="2"/>
              <a:buChar char="l"/>
            </a:pPr>
            <a:r>
              <a:rPr lang="ja-JP" altLang="en-US" sz="900" dirty="0">
                <a:solidFill>
                  <a:srgbClr val="1C1C1C"/>
                </a:solidFill>
                <a:latin typeface="Meiryo UI" panose="020B0604030504040204" pitchFamily="50" charset="-128"/>
                <a:ea typeface="Meiryo UI" panose="020B0604030504040204" pitchFamily="50" charset="-128"/>
              </a:rPr>
              <a:t>会員企業全体リソースにおけるアドバンテージの維持、拡大</a:t>
            </a:r>
            <a:endParaRPr lang="en-US" altLang="ja-JP" sz="900" dirty="0">
              <a:solidFill>
                <a:srgbClr val="1C1C1C"/>
              </a:solidFill>
              <a:latin typeface="Meiryo UI" panose="020B0604030504040204" pitchFamily="50" charset="-128"/>
              <a:ea typeface="Meiryo UI" panose="020B0604030504040204" pitchFamily="50" charset="-128"/>
            </a:endParaRPr>
          </a:p>
          <a:p>
            <a:pPr algn="just" eaLnBrk="1" hangingPunct="1">
              <a:lnSpc>
                <a:spcPts val="975"/>
              </a:lnSpc>
              <a:spcAft>
                <a:spcPts val="300"/>
              </a:spcAft>
              <a:buClr>
                <a:schemeClr val="tx1"/>
              </a:buClr>
              <a:buFont typeface="Wingdings" pitchFamily="2" charset="2"/>
              <a:buChar char="l"/>
            </a:pPr>
            <a:r>
              <a:rPr lang="ja-JP" altLang="en-US" sz="900" dirty="0">
                <a:solidFill>
                  <a:srgbClr val="1C1C1C"/>
                </a:solidFill>
                <a:latin typeface="Meiryo UI" panose="020B0604030504040204" pitchFamily="50" charset="-128"/>
                <a:ea typeface="Meiryo UI" panose="020B0604030504040204" pitchFamily="50" charset="-128"/>
              </a:rPr>
              <a:t>プライム企業への業務推進支援</a:t>
            </a:r>
            <a:endParaRPr lang="en-US" altLang="ja-JP" sz="900" dirty="0">
              <a:solidFill>
                <a:srgbClr val="1C1C1C"/>
              </a:solidFill>
              <a:latin typeface="Meiryo UI" panose="020B0604030504040204" pitchFamily="50" charset="-128"/>
              <a:ea typeface="Meiryo UI" panose="020B0604030504040204" pitchFamily="50" charset="-128"/>
            </a:endParaRPr>
          </a:p>
          <a:p>
            <a:pPr marL="0" indent="0" algn="just" eaLnBrk="1" hangingPunct="1">
              <a:lnSpc>
                <a:spcPts val="975"/>
              </a:lnSpc>
              <a:spcAft>
                <a:spcPts val="300"/>
              </a:spcAft>
              <a:buClr>
                <a:schemeClr val="tx1"/>
              </a:buClr>
            </a:pPr>
            <a:endParaRPr lang="en-US" altLang="ja-JP" sz="900" dirty="0">
              <a:solidFill>
                <a:srgbClr val="1C1C1C"/>
              </a:solidFill>
              <a:latin typeface="Meiryo UI" panose="020B0604030504040204" pitchFamily="50" charset="-128"/>
              <a:ea typeface="Meiryo UI" panose="020B0604030504040204" pitchFamily="50" charset="-128"/>
            </a:endParaRPr>
          </a:p>
        </p:txBody>
      </p:sp>
      <p:sp>
        <p:nvSpPr>
          <p:cNvPr id="125011" name="Rectangle 83"/>
          <p:cNvSpPr>
            <a:spLocks noChangeArrowheads="1"/>
          </p:cNvSpPr>
          <p:nvPr/>
        </p:nvSpPr>
        <p:spPr bwMode="auto">
          <a:xfrm>
            <a:off x="4791075" y="1328741"/>
            <a:ext cx="2876550" cy="866266"/>
          </a:xfrm>
          <a:prstGeom prst="rect">
            <a:avLst/>
          </a:prstGeom>
          <a:noFill/>
          <a:ln w="19050">
            <a:noFill/>
            <a:miter lim="800000"/>
            <a:headEnd/>
            <a:tailEnd/>
          </a:ln>
          <a:effectLst/>
        </p:spPr>
        <p:txBody>
          <a:bodyPr lIns="27000" tIns="54000" rIns="27000" bIns="27000" anchor="ctr"/>
          <a:lstStyle/>
          <a:p>
            <a:pPr algn="ctr">
              <a:buClr>
                <a:schemeClr val="tx1"/>
              </a:buClr>
              <a:buFont typeface="Wingdings" pitchFamily="2" charset="2"/>
              <a:buNone/>
              <a:defRPr/>
            </a:pPr>
            <a:r>
              <a:rPr lang="ja-JP" altLang="en-US" sz="1050" dirty="0">
                <a:solidFill>
                  <a:srgbClr val="333333"/>
                </a:solidFill>
                <a:latin typeface="Meiryo UI" panose="020B0604030504040204" pitchFamily="50" charset="-128"/>
                <a:ea typeface="Meiryo UI" panose="020B0604030504040204" pitchFamily="50" charset="-128"/>
              </a:rPr>
              <a:t>～地方を</a:t>
            </a:r>
            <a:r>
              <a:rPr lang="en-US" altLang="ja-JP" sz="1050" dirty="0">
                <a:solidFill>
                  <a:srgbClr val="333333"/>
                </a:solidFill>
                <a:latin typeface="Meiryo UI" panose="020B0604030504040204" pitchFamily="50" charset="-128"/>
                <a:ea typeface="Meiryo UI" panose="020B0604030504040204" pitchFamily="50" charset="-128"/>
              </a:rPr>
              <a:t>ICT</a:t>
            </a:r>
            <a:r>
              <a:rPr lang="ja-JP" altLang="en-US" sz="1050" dirty="0">
                <a:solidFill>
                  <a:srgbClr val="333333"/>
                </a:solidFill>
                <a:latin typeface="Meiryo UI" panose="020B0604030504040204" pitchFamily="50" charset="-128"/>
                <a:ea typeface="Meiryo UI" panose="020B0604030504040204" pitchFamily="50" charset="-128"/>
              </a:rPr>
              <a:t>業界スタンダードに～</a:t>
            </a:r>
          </a:p>
          <a:p>
            <a:pPr algn="ctr">
              <a:spcBef>
                <a:spcPts val="450"/>
              </a:spcBef>
              <a:buClr>
                <a:schemeClr val="tx1"/>
              </a:buClr>
              <a:defRPr/>
            </a:pPr>
            <a:r>
              <a:rPr lang="en-US" altLang="ja-JP" sz="1200" dirty="0">
                <a:solidFill>
                  <a:schemeClr val="bg1"/>
                </a:solidFill>
                <a:effectLst>
                  <a:glow rad="139700">
                    <a:srgbClr val="5F5F5F"/>
                  </a:glow>
                </a:effectLst>
                <a:latin typeface="Meiryo UI" panose="020B0604030504040204" pitchFamily="50" charset="-128"/>
                <a:ea typeface="Meiryo UI" panose="020B0604030504040204" pitchFamily="50" charset="-128"/>
              </a:rPr>
              <a:t>『MISA</a:t>
            </a:r>
            <a:r>
              <a:rPr lang="ja-JP" altLang="en-US" sz="1200" dirty="0">
                <a:solidFill>
                  <a:schemeClr val="bg1"/>
                </a:solidFill>
                <a:effectLst>
                  <a:glow rad="139700">
                    <a:srgbClr val="5F5F5F"/>
                  </a:glow>
                </a:effectLst>
                <a:latin typeface="Meiryo UI" panose="020B0604030504040204" pitchFamily="50" charset="-128"/>
                <a:ea typeface="Meiryo UI" panose="020B0604030504040204" pitchFamily="50" charset="-128"/>
              </a:rPr>
              <a:t>だからできる地方創世</a:t>
            </a:r>
            <a:r>
              <a:rPr lang="en-US" altLang="ja-JP" sz="1200" dirty="0">
                <a:solidFill>
                  <a:schemeClr val="bg1"/>
                </a:solidFill>
                <a:effectLst>
                  <a:glow rad="139700">
                    <a:srgbClr val="5F5F5F"/>
                  </a:glow>
                </a:effectLst>
                <a:latin typeface="Meiryo UI" panose="020B0604030504040204" pitchFamily="50" charset="-128"/>
                <a:ea typeface="Meiryo UI" panose="020B0604030504040204" pitchFamily="50" charset="-128"/>
              </a:rPr>
              <a:t>』</a:t>
            </a:r>
          </a:p>
        </p:txBody>
      </p:sp>
      <p:sp>
        <p:nvSpPr>
          <p:cNvPr id="19467" name="Rectangle 84"/>
          <p:cNvSpPr>
            <a:spLocks noChangeArrowheads="1"/>
          </p:cNvSpPr>
          <p:nvPr/>
        </p:nvSpPr>
        <p:spPr bwMode="auto">
          <a:xfrm>
            <a:off x="1666875" y="1328742"/>
            <a:ext cx="3124200" cy="86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27000" tIns="54000" rIns="27000" bIns="27000" anchor="ctr"/>
          <a:lstStyle>
            <a:lvl1pPr marL="284163" indent="-284163"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lnSpc>
                <a:spcPts val="1275"/>
              </a:lnSpc>
              <a:spcAft>
                <a:spcPts val="225"/>
              </a:spcAft>
              <a:buClr>
                <a:schemeClr val="tx1"/>
              </a:buClr>
              <a:buFont typeface="Wingdings" pitchFamily="2" charset="2"/>
              <a:buChar char="Ø"/>
            </a:pPr>
            <a:r>
              <a:rPr lang="ja-JP" altLang="en-US" sz="1050" dirty="0">
                <a:solidFill>
                  <a:srgbClr val="1C1C1C"/>
                </a:solidFill>
                <a:latin typeface="Meiryo UI" panose="020B0604030504040204" pitchFamily="50" charset="-128"/>
                <a:ea typeface="Meiryo UI" panose="020B0604030504040204" pitchFamily="50" charset="-128"/>
              </a:rPr>
              <a:t>ビジネスチャンスの創出</a:t>
            </a:r>
            <a:endParaRPr lang="en-US" altLang="ja-JP" sz="1050" dirty="0">
              <a:solidFill>
                <a:srgbClr val="1C1C1C"/>
              </a:solidFill>
              <a:latin typeface="Meiryo UI" panose="020B0604030504040204" pitchFamily="50" charset="-128"/>
              <a:ea typeface="Meiryo UI" panose="020B0604030504040204" pitchFamily="50" charset="-128"/>
            </a:endParaRPr>
          </a:p>
          <a:p>
            <a:pPr eaLnBrk="1" hangingPunct="1">
              <a:lnSpc>
                <a:spcPts val="1275"/>
              </a:lnSpc>
              <a:spcAft>
                <a:spcPts val="225"/>
              </a:spcAft>
              <a:buClr>
                <a:schemeClr val="tx1"/>
              </a:buClr>
              <a:buFont typeface="Wingdings" pitchFamily="2" charset="2"/>
              <a:buChar char="Ø"/>
            </a:pPr>
            <a:r>
              <a:rPr lang="ja-JP" altLang="en-US" sz="1050" dirty="0">
                <a:solidFill>
                  <a:srgbClr val="1C1C1C"/>
                </a:solidFill>
                <a:latin typeface="Meiryo UI" panose="020B0604030504040204" pitchFamily="50" charset="-128"/>
                <a:ea typeface="Meiryo UI" panose="020B0604030504040204" pitchFamily="50" charset="-128"/>
              </a:rPr>
              <a:t>地域貢献（地域経済牽引）</a:t>
            </a:r>
          </a:p>
        </p:txBody>
      </p:sp>
      <p:graphicFrame>
        <p:nvGraphicFramePr>
          <p:cNvPr id="18" name="Group 120"/>
          <p:cNvGraphicFramePr>
            <a:graphicFrameLocks noGrp="1"/>
          </p:cNvGraphicFramePr>
          <p:nvPr/>
        </p:nvGraphicFramePr>
        <p:xfrm>
          <a:off x="1439466" y="3687045"/>
          <a:ext cx="6304359" cy="1841093"/>
        </p:xfrm>
        <a:graphic>
          <a:graphicData uri="http://schemas.openxmlformats.org/drawingml/2006/table">
            <a:tbl>
              <a:tblPr/>
              <a:tblGrid>
                <a:gridCol w="5346780">
                  <a:extLst>
                    <a:ext uri="{9D8B030D-6E8A-4147-A177-3AD203B41FA5}">
                      <a16:colId xmlns:a16="http://schemas.microsoft.com/office/drawing/2014/main" val="20000"/>
                    </a:ext>
                  </a:extLst>
                </a:gridCol>
                <a:gridCol w="957579">
                  <a:extLst>
                    <a:ext uri="{9D8B030D-6E8A-4147-A177-3AD203B41FA5}">
                      <a16:colId xmlns:a16="http://schemas.microsoft.com/office/drawing/2014/main" val="20001"/>
                    </a:ext>
                  </a:extLst>
                </a:gridCol>
              </a:tblGrid>
              <a:tr h="229861">
                <a:tc gridSpan="2">
                  <a:txBody>
                    <a:bodyPr/>
                    <a:lstStyle/>
                    <a:p>
                      <a:pPr marL="0" marR="0" lvl="0" indent="0" algn="ctr" defTabSz="914400" rtl="0" eaLnBrk="1" fontAlgn="base" latinLnBrk="0" hangingPunct="1">
                        <a:lnSpc>
                          <a:spcPct val="100000"/>
                        </a:lnSpc>
                        <a:spcBef>
                          <a:spcPct val="0"/>
                        </a:spcBef>
                        <a:spcAft>
                          <a:spcPct val="50000"/>
                        </a:spcAft>
                        <a:buClr>
                          <a:schemeClr val="tx1"/>
                        </a:buClr>
                        <a:buSzTx/>
                        <a:buFont typeface="Wingdings" pitchFamily="2" charset="2"/>
                        <a:buNone/>
                        <a:tabLst/>
                      </a:pPr>
                      <a:r>
                        <a:rPr kumimoji="1" lang="ja-JP" altLang="en-US" sz="1100" b="0" i="0" u="none" strike="noStrike" cap="none" normalizeH="0" baseline="0" dirty="0">
                          <a:ln>
                            <a:noFill/>
                          </a:ln>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目指す姿実現のための施策</a:t>
                      </a:r>
                    </a:p>
                  </a:txBody>
                  <a:tcPr marL="40500" marR="40500" marT="27008" marB="27008" anchor="ctr" horzOverflow="overflow">
                    <a:lnL w="1905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9050" cap="flat" cmpd="sng" algn="ctr">
                      <a:solidFill>
                        <a:srgbClr val="5F5F5F"/>
                      </a:solidFill>
                      <a:prstDash val="solid"/>
                      <a:round/>
                      <a:headEnd type="none" w="med" len="med"/>
                      <a:tailEnd type="none" w="med" len="med"/>
                    </a:lnT>
                    <a:lnB w="19050" cap="flat" cmpd="sng" algn="ctr">
                      <a:solidFill>
                        <a:srgbClr val="5F5F5F"/>
                      </a:solidFill>
                      <a:prstDash val="solid"/>
                      <a:round/>
                      <a:headEnd type="none" w="med" len="med"/>
                      <a:tailEnd type="none" w="med" len="med"/>
                    </a:lnB>
                    <a:lnTlToBr>
                      <a:noFill/>
                    </a:lnTlToBr>
                    <a:lnBlToTr>
                      <a:noFill/>
                    </a:lnBlToTr>
                    <a:solidFill>
                      <a:srgbClr val="5F5F5F"/>
                    </a:solidFill>
                  </a:tcPr>
                </a:tc>
                <a:tc hMerge="1">
                  <a:txBody>
                    <a:bodyPr/>
                    <a:lstStyle/>
                    <a:p>
                      <a:pPr marL="0" marR="0" lvl="0" indent="0" algn="ctr" defTabSz="914400" rtl="0" eaLnBrk="1" fontAlgn="base" latinLnBrk="0" hangingPunct="1">
                        <a:lnSpc>
                          <a:spcPct val="100000"/>
                        </a:lnSpc>
                        <a:spcBef>
                          <a:spcPct val="0"/>
                        </a:spcBef>
                        <a:spcAft>
                          <a:spcPct val="50000"/>
                        </a:spcAft>
                        <a:buClr>
                          <a:schemeClr val="tx1"/>
                        </a:buClr>
                        <a:buSzTx/>
                        <a:buFont typeface="Wingdings" pitchFamily="2" charset="2"/>
                        <a:buNone/>
                        <a:tabLst/>
                      </a:pPr>
                      <a:endParaRPr kumimoji="1" lang="ja-JP" altLang="en-US" sz="1400" b="0" i="0" u="none" strike="noStrike" cap="none" normalizeH="0" baseline="0" dirty="0">
                        <a:ln>
                          <a:noFill/>
                        </a:ln>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txBody>
                  <a:tcPr marL="54000" marR="54000" marT="36011" marB="36011" anchor="ctr" horzOverflow="overflow">
                    <a:lnL w="12700" cap="flat" cmpd="sng" algn="ctr">
                      <a:solidFill>
                        <a:schemeClr val="bg1"/>
                      </a:solidFill>
                      <a:prstDash val="solid"/>
                      <a:round/>
                      <a:headEnd type="none" w="med" len="med"/>
                      <a:tailEnd type="none" w="med" len="med"/>
                    </a:lnL>
                    <a:lnR w="19050" cap="flat" cmpd="sng" algn="ctr">
                      <a:solidFill>
                        <a:srgbClr val="5F5F5F"/>
                      </a:solidFill>
                      <a:prstDash val="solid"/>
                      <a:round/>
                      <a:headEnd type="none" w="med" len="med"/>
                      <a:tailEnd type="none" w="med" len="med"/>
                    </a:lnR>
                    <a:lnT w="19050" cap="flat" cmpd="sng" algn="ctr">
                      <a:solidFill>
                        <a:srgbClr val="5F5F5F"/>
                      </a:solidFill>
                      <a:prstDash val="solid"/>
                      <a:round/>
                      <a:headEnd type="none" w="med" len="med"/>
                      <a:tailEnd type="none" w="med" len="med"/>
                    </a:lnT>
                    <a:lnB w="19050" cap="flat" cmpd="sng" algn="ctr">
                      <a:solidFill>
                        <a:srgbClr val="5F5F5F"/>
                      </a:solidFill>
                      <a:prstDash val="solid"/>
                      <a:round/>
                      <a:headEnd type="none" w="med" len="med"/>
                      <a:tailEnd type="none" w="med" len="med"/>
                    </a:lnB>
                    <a:lnTlToBr>
                      <a:noFill/>
                    </a:lnTlToBr>
                    <a:lnBlToTr>
                      <a:noFill/>
                    </a:lnBlToTr>
                    <a:solidFill>
                      <a:srgbClr val="5F5F5F"/>
                    </a:solidFill>
                  </a:tcPr>
                </a:tc>
                <a:extLst>
                  <a:ext uri="{0D108BD9-81ED-4DB2-BD59-A6C34878D82A}">
                    <a16:rowId xmlns:a16="http://schemas.microsoft.com/office/drawing/2014/main" val="10000"/>
                  </a:ext>
                </a:extLst>
              </a:tr>
              <a:tr h="229861">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000" b="0" i="0" u="none" strike="noStrike" cap="none" normalizeH="0" baseline="0" dirty="0">
                          <a:ln>
                            <a:noFill/>
                          </a:ln>
                          <a:solidFill>
                            <a:srgbClr val="333333"/>
                          </a:solidFill>
                          <a:effectLst/>
                          <a:latin typeface="Meiryo UI" panose="020B0604030504040204" pitchFamily="50" charset="-128"/>
                          <a:ea typeface="Meiryo UI" panose="020B0604030504040204" pitchFamily="50" charset="-128"/>
                        </a:rPr>
                        <a:t>①</a:t>
                      </a:r>
                      <a:r>
                        <a:rPr kumimoji="1" lang="ja-JP" altLang="en-US" sz="1000" b="0" i="0" u="none" strike="noStrike" cap="none" normalizeH="0" baseline="0" dirty="0">
                          <a:ln>
                            <a:noFill/>
                          </a:ln>
                          <a:solidFill>
                            <a:srgbClr val="333333"/>
                          </a:solidFill>
                          <a:effectLst/>
                          <a:latin typeface="Meiryo UI" panose="020B0604030504040204" pitchFamily="50" charset="-128"/>
                          <a:ea typeface="Meiryo UI" panose="020B0604030504040204" pitchFamily="50" charset="-128"/>
                        </a:rPr>
                        <a:t>プライム会員企業及びプライム希望会員企業との協力体制の構築</a:t>
                      </a:r>
                    </a:p>
                  </a:txBody>
                  <a:tcPr marL="40500" marR="40500" marT="27000" marB="27000" anchor="ctr" horzOverflow="overflow">
                    <a:lnL w="1905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905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333333"/>
                          </a:solidFill>
                          <a:effectLst/>
                          <a:latin typeface="Meiryo UI" panose="020B0604030504040204" pitchFamily="50" charset="-128"/>
                          <a:ea typeface="Meiryo UI" panose="020B0604030504040204" pitchFamily="50" charset="-128"/>
                        </a:rPr>
                        <a:t>継続</a:t>
                      </a:r>
                    </a:p>
                  </a:txBody>
                  <a:tcPr marL="40500" marR="40500" marT="27000" marB="27000" anchor="ctr" horzOverflow="overflow">
                    <a:lnL w="1270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905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9100">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000" b="0" i="0" u="none" strike="noStrike" cap="none" normalizeH="0" baseline="0" dirty="0">
                          <a:ln>
                            <a:noFill/>
                          </a:ln>
                          <a:solidFill>
                            <a:srgbClr val="333333"/>
                          </a:solidFill>
                          <a:effectLst/>
                          <a:latin typeface="Meiryo UI" panose="020B0604030504040204" pitchFamily="50" charset="-128"/>
                          <a:ea typeface="Meiryo UI" panose="020B0604030504040204" pitchFamily="50" charset="-128"/>
                        </a:rPr>
                        <a:t>②</a:t>
                      </a:r>
                      <a:r>
                        <a:rPr kumimoji="1" lang="ja-JP" altLang="en-US" sz="1000" b="0" i="0" u="none" strike="noStrike" cap="none" normalizeH="0" baseline="0" dirty="0">
                          <a:ln>
                            <a:noFill/>
                          </a:ln>
                          <a:solidFill>
                            <a:srgbClr val="333333"/>
                          </a:solidFill>
                          <a:effectLst/>
                          <a:latin typeface="Meiryo UI" panose="020B0604030504040204" pitchFamily="50" charset="-128"/>
                          <a:ea typeface="Meiryo UI" panose="020B0604030504040204" pitchFamily="50" charset="-128"/>
                        </a:rPr>
                        <a:t>行政と定期的に情報交換を実施，既存案件の拡大，新規案件の受注に向けた活動推進</a:t>
                      </a:r>
                    </a:p>
                  </a:txBody>
                  <a:tcPr marL="40500" marR="40500" marT="27000" marB="27000" anchor="ctr" horzOverflow="overflow">
                    <a:lnL w="1905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333333"/>
                          </a:solidFill>
                          <a:effectLst/>
                          <a:latin typeface="Meiryo UI" panose="020B0604030504040204" pitchFamily="50" charset="-128"/>
                          <a:ea typeface="Meiryo UI" panose="020B0604030504040204" pitchFamily="50" charset="-128"/>
                        </a:rPr>
                        <a:t>継続・再構築</a:t>
                      </a:r>
                    </a:p>
                  </a:txBody>
                  <a:tcPr marL="40500" marR="40500" marT="27000" marB="27000" anchor="ctr" horzOverflow="overflow">
                    <a:lnL w="1270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2590">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333333"/>
                          </a:solidFill>
                          <a:effectLst/>
                          <a:latin typeface="Meiryo UI" panose="020B0604030504040204" pitchFamily="50" charset="-128"/>
                          <a:ea typeface="Meiryo UI" panose="020B0604030504040204" pitchFamily="50" charset="-128"/>
                        </a:rPr>
                        <a:t>③プライム推進企業の案件定着に向けた業務支援の実施</a:t>
                      </a:r>
                    </a:p>
                  </a:txBody>
                  <a:tcPr marL="40500" marR="40500" marT="27000" marB="27000" anchor="ctr" horzOverflow="overflow">
                    <a:lnL w="1905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333333"/>
                          </a:solidFill>
                          <a:effectLst/>
                          <a:latin typeface="Meiryo UI" panose="020B0604030504040204" pitchFamily="50" charset="-128"/>
                          <a:ea typeface="Meiryo UI" panose="020B0604030504040204" pitchFamily="50" charset="-128"/>
                        </a:rPr>
                        <a:t>継続</a:t>
                      </a:r>
                    </a:p>
                  </a:txBody>
                  <a:tcPr marL="40500" marR="40500" marT="27000" marB="27000" anchor="ctr" horzOverflow="overflow">
                    <a:lnL w="1270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28670">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rgbClr val="333333"/>
                        </a:solidFill>
                        <a:effectLst/>
                        <a:latin typeface="Meiryo UI" panose="020B0604030504040204" pitchFamily="50" charset="-128"/>
                        <a:ea typeface="Meiryo UI" panose="020B0604030504040204" pitchFamily="50" charset="-128"/>
                      </a:endParaRPr>
                    </a:p>
                  </a:txBody>
                  <a:tcPr marL="40500" marR="40500" marT="27000" marB="27000" anchor="ctr" horzOverflow="overflow">
                    <a:lnL w="1905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000" b="0" i="0" u="none" strike="noStrike" cap="none" normalizeH="0" baseline="0" dirty="0">
                        <a:ln>
                          <a:noFill/>
                        </a:ln>
                        <a:solidFill>
                          <a:srgbClr val="333333"/>
                        </a:solidFill>
                        <a:effectLst/>
                        <a:latin typeface="Meiryo UI" panose="020B0604030504040204" pitchFamily="50" charset="-128"/>
                        <a:ea typeface="Meiryo UI" panose="020B0604030504040204" pitchFamily="50" charset="-128"/>
                      </a:endParaRPr>
                    </a:p>
                  </a:txBody>
                  <a:tcPr marL="40500" marR="40500" marT="27000" marB="27000" anchor="ctr" horzOverflow="overflow">
                    <a:lnL w="1270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28670">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000" b="0" i="0" u="none" strike="noStrike" cap="none" normalizeH="0" baseline="0" dirty="0">
                        <a:ln>
                          <a:noFill/>
                        </a:ln>
                        <a:solidFill>
                          <a:srgbClr val="333333"/>
                        </a:solidFill>
                        <a:effectLst/>
                        <a:latin typeface="Meiryo UI" panose="020B0604030504040204" pitchFamily="50" charset="-128"/>
                        <a:ea typeface="Meiryo UI" panose="020B0604030504040204" pitchFamily="50" charset="-128"/>
                      </a:endParaRPr>
                    </a:p>
                  </a:txBody>
                  <a:tcPr marL="40500" marR="40500" marT="27000" marB="27000" anchor="ctr" horzOverflow="overflow">
                    <a:lnL w="1905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000" b="0" i="0" u="none" strike="noStrike" cap="none" normalizeH="0" baseline="0" dirty="0">
                        <a:ln>
                          <a:noFill/>
                        </a:ln>
                        <a:solidFill>
                          <a:srgbClr val="333333"/>
                        </a:solidFill>
                        <a:effectLst/>
                        <a:latin typeface="Meiryo UI" panose="020B0604030504040204" pitchFamily="50" charset="-128"/>
                        <a:ea typeface="Meiryo UI" panose="020B0604030504040204" pitchFamily="50" charset="-128"/>
                      </a:endParaRPr>
                    </a:p>
                  </a:txBody>
                  <a:tcPr marL="40500" marR="40500" marT="27000" marB="27000" anchor="ctr" horzOverflow="overflow">
                    <a:lnL w="1270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2867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000" b="0" i="0" u="none" strike="noStrike" cap="none" normalizeH="0" baseline="0" dirty="0">
                        <a:ln>
                          <a:noFill/>
                        </a:ln>
                        <a:solidFill>
                          <a:srgbClr val="333333"/>
                        </a:solidFill>
                        <a:effectLst/>
                        <a:latin typeface="Meiryo UI" panose="020B0604030504040204" pitchFamily="50" charset="-128"/>
                        <a:ea typeface="Meiryo UI" panose="020B0604030504040204" pitchFamily="50" charset="-128"/>
                      </a:endParaRPr>
                    </a:p>
                  </a:txBody>
                  <a:tcPr marL="40500" marR="40500" marT="27000" marB="27000" anchor="ctr" horzOverflow="overflow">
                    <a:lnL w="1905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rgbClr val="333333"/>
                        </a:solidFill>
                        <a:effectLst/>
                        <a:latin typeface="Meiryo UI" panose="020B0604030504040204" pitchFamily="50" charset="-128"/>
                        <a:ea typeface="Meiryo UI" panose="020B0604030504040204" pitchFamily="50" charset="-128"/>
                      </a:endParaRPr>
                    </a:p>
                  </a:txBody>
                  <a:tcPr marL="40500" marR="40500" marT="27000" marB="27000" anchor="ctr" horzOverflow="overflow">
                    <a:lnL w="1270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29861">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rgbClr val="333333"/>
                        </a:solidFill>
                        <a:effectLst/>
                        <a:latin typeface="Meiryo UI" panose="020B0604030504040204" pitchFamily="50" charset="-128"/>
                        <a:ea typeface="Meiryo UI" panose="020B0604030504040204" pitchFamily="50" charset="-128"/>
                      </a:endParaRPr>
                    </a:p>
                  </a:txBody>
                  <a:tcPr marL="40500" marR="40500" marT="27000" marB="27000" anchor="ctr" horzOverflow="overflow">
                    <a:lnL w="1905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90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000" b="0" i="0" u="none" strike="noStrike" cap="none" normalizeH="0" baseline="0" dirty="0">
                        <a:ln>
                          <a:noFill/>
                        </a:ln>
                        <a:solidFill>
                          <a:srgbClr val="333333"/>
                        </a:solidFill>
                        <a:effectLst/>
                        <a:latin typeface="Meiryo UI" panose="020B0604030504040204" pitchFamily="50" charset="-128"/>
                        <a:ea typeface="Meiryo UI" panose="020B0604030504040204" pitchFamily="50" charset="-128"/>
                      </a:endParaRPr>
                    </a:p>
                  </a:txBody>
                  <a:tcPr marL="40500" marR="40500" marT="27000" marB="27000" anchor="ctr" horzOverflow="overflow">
                    <a:lnL w="1270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905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9" name="Rectangle 4"/>
          <p:cNvSpPr txBox="1">
            <a:spLocks noChangeArrowheads="1"/>
          </p:cNvSpPr>
          <p:nvPr/>
        </p:nvSpPr>
        <p:spPr bwMode="auto">
          <a:xfrm>
            <a:off x="1276350" y="857250"/>
            <a:ext cx="5572125" cy="342900"/>
          </a:xfrm>
          <a:prstGeom prst="rect">
            <a:avLst/>
          </a:prstGeom>
          <a:noFill/>
          <a:ln>
            <a:miter lim="800000"/>
            <a:headEnd/>
            <a:tailEnd/>
          </a:ln>
        </p:spPr>
        <p:txBody>
          <a:bodyPr lIns="54000" tIns="54000" rIns="0" bIns="0" anchor="ctr"/>
          <a:lstStyle/>
          <a:p>
            <a:pPr>
              <a:defRPr/>
            </a:pPr>
            <a:r>
              <a:rPr lang="en-US" altLang="ja-JP" sz="1800" b="1" dirty="0">
                <a:solidFill>
                  <a:srgbClr val="4D4D4D"/>
                </a:solidFill>
                <a:latin typeface="メイリオ" panose="020B0604030504040204" pitchFamily="50" charset="-128"/>
                <a:ea typeface="メイリオ" panose="020B0604030504040204" pitchFamily="50" charset="-128"/>
                <a:cs typeface="+mj-cs"/>
              </a:rPr>
              <a:t>11-7.</a:t>
            </a:r>
            <a:r>
              <a:rPr lang="ja-JP" altLang="en-US" sz="1800" b="1" dirty="0">
                <a:solidFill>
                  <a:srgbClr val="4D4D4D"/>
                </a:solidFill>
                <a:latin typeface="メイリオ" panose="020B0604030504040204" pitchFamily="50" charset="-128"/>
                <a:ea typeface="メイリオ" panose="020B0604030504040204" pitchFamily="50" charset="-128"/>
                <a:cs typeface="+mj-cs"/>
              </a:rPr>
              <a:t> ビジネス推進委員会 の取り組み</a:t>
            </a:r>
            <a:endParaRPr lang="ja-JP" altLang="en-US" sz="1800" b="1" dirty="0">
              <a:solidFill>
                <a:srgbClr val="4D4D4D"/>
              </a:solidFill>
              <a:latin typeface="+mj-lt"/>
              <a:ea typeface="+mj-ea"/>
              <a:cs typeface="+mj-cs"/>
            </a:endParaRPr>
          </a:p>
        </p:txBody>
      </p:sp>
    </p:spTree>
    <p:extLst>
      <p:ext uri="{BB962C8B-B14F-4D97-AF65-F5344CB8AC3E}">
        <p14:creationId xmlns:p14="http://schemas.microsoft.com/office/powerpoint/2010/main" val="327723123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1282699" y="990600"/>
            <a:ext cx="7247347" cy="392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6000" tIns="36000" rIns="36000" bIns="36000"/>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spcAft>
                <a:spcPct val="30000"/>
              </a:spcAft>
            </a:pPr>
            <a:r>
              <a:rPr lang="ja-JP" altLang="en-US" sz="2400">
                <a:solidFill>
                  <a:srgbClr val="333333"/>
                </a:solidFill>
                <a:latin typeface="HGP明朝E" panose="02020900000000000000" pitchFamily="18" charset="-128"/>
                <a:ea typeface="HGP明朝E" panose="02020900000000000000" pitchFamily="18" charset="-128"/>
                <a:cs typeface="メイリオ" panose="020B0604030504040204" pitchFamily="50" charset="-128"/>
              </a:rPr>
              <a:t>本協会は、</a:t>
            </a:r>
            <a:endParaRPr lang="en-US" altLang="ja-JP" sz="2400" dirty="0">
              <a:solidFill>
                <a:srgbClr val="333333"/>
              </a:solidFill>
              <a:latin typeface="HGP明朝E" panose="02020900000000000000" pitchFamily="18" charset="-128"/>
              <a:ea typeface="HGP明朝E" panose="02020900000000000000" pitchFamily="18" charset="-128"/>
              <a:cs typeface="メイリオ" panose="020B0604030504040204" pitchFamily="50" charset="-128"/>
            </a:endParaRPr>
          </a:p>
          <a:p>
            <a:pPr eaLnBrk="1" hangingPunct="1">
              <a:spcAft>
                <a:spcPct val="30000"/>
              </a:spcAft>
            </a:pPr>
            <a:r>
              <a:rPr lang="ja-JP" altLang="en-US" sz="2400">
                <a:solidFill>
                  <a:srgbClr val="333333"/>
                </a:solidFill>
                <a:latin typeface="HGP明朝E" panose="02020900000000000000" pitchFamily="18" charset="-128"/>
                <a:ea typeface="HGP明朝E" panose="02020900000000000000" pitchFamily="18" charset="-128"/>
                <a:cs typeface="メイリオ" panose="020B0604030504040204" pitchFamily="50" charset="-128"/>
              </a:rPr>
              <a:t>県内における情報関連技術の利用促進・水準向上</a:t>
            </a:r>
          </a:p>
          <a:p>
            <a:pPr eaLnBrk="1" hangingPunct="1">
              <a:spcAft>
                <a:spcPct val="30000"/>
              </a:spcAft>
            </a:pPr>
            <a:r>
              <a:rPr lang="ja-JP" altLang="en-US" sz="2400">
                <a:solidFill>
                  <a:srgbClr val="333333"/>
                </a:solidFill>
                <a:latin typeface="HGP明朝E" panose="02020900000000000000" pitchFamily="18" charset="-128"/>
                <a:ea typeface="HGP明朝E" panose="02020900000000000000" pitchFamily="18" charset="-128"/>
                <a:cs typeface="メイリオ" panose="020B0604030504040204" pitchFamily="50" charset="-128"/>
              </a:rPr>
              <a:t>ならびに</a:t>
            </a:r>
          </a:p>
          <a:p>
            <a:pPr eaLnBrk="1" hangingPunct="1">
              <a:spcAft>
                <a:spcPct val="30000"/>
              </a:spcAft>
            </a:pPr>
            <a:r>
              <a:rPr lang="ja-JP" altLang="en-US" sz="2400">
                <a:solidFill>
                  <a:srgbClr val="333333"/>
                </a:solidFill>
                <a:latin typeface="HGP明朝E" panose="02020900000000000000" pitchFamily="18" charset="-128"/>
                <a:ea typeface="HGP明朝E" panose="02020900000000000000" pitchFamily="18" charset="-128"/>
                <a:cs typeface="メイリオ" panose="020B0604030504040204" pitchFamily="50" charset="-128"/>
              </a:rPr>
              <a:t>人材の育成、普及啓蒙を行うことにより、</a:t>
            </a:r>
          </a:p>
          <a:p>
            <a:pPr eaLnBrk="1" hangingPunct="1">
              <a:spcAft>
                <a:spcPct val="30000"/>
              </a:spcAft>
            </a:pPr>
            <a:r>
              <a:rPr lang="ja-JP" altLang="en-US" sz="2400">
                <a:solidFill>
                  <a:srgbClr val="333333"/>
                </a:solidFill>
                <a:latin typeface="HGP明朝E" panose="02020900000000000000" pitchFamily="18" charset="-128"/>
                <a:ea typeface="HGP明朝E" panose="02020900000000000000" pitchFamily="18" charset="-128"/>
                <a:cs typeface="メイリオ" panose="020B0604030504040204" pitchFamily="50" charset="-128"/>
              </a:rPr>
              <a:t>地域社会の高度情報化の促進を図り、</a:t>
            </a:r>
          </a:p>
          <a:p>
            <a:pPr eaLnBrk="1" hangingPunct="1">
              <a:spcAft>
                <a:spcPct val="30000"/>
              </a:spcAft>
            </a:pPr>
            <a:r>
              <a:rPr lang="ja-JP" altLang="en-US" sz="2400">
                <a:solidFill>
                  <a:srgbClr val="333333"/>
                </a:solidFill>
                <a:latin typeface="HGP明朝E" panose="02020900000000000000" pitchFamily="18" charset="-128"/>
                <a:ea typeface="HGP明朝E" panose="02020900000000000000" pitchFamily="18" charset="-128"/>
                <a:cs typeface="メイリオ" panose="020B0604030504040204" pitchFamily="50" charset="-128"/>
              </a:rPr>
              <a:t>本県における経済および社会の発展に寄与することを</a:t>
            </a:r>
          </a:p>
          <a:p>
            <a:pPr eaLnBrk="1" hangingPunct="1">
              <a:spcAft>
                <a:spcPct val="30000"/>
              </a:spcAft>
            </a:pPr>
            <a:r>
              <a:rPr lang="ja-JP" altLang="en-US" sz="2400">
                <a:solidFill>
                  <a:srgbClr val="333333"/>
                </a:solidFill>
                <a:latin typeface="HGP明朝E" panose="02020900000000000000" pitchFamily="18" charset="-128"/>
                <a:ea typeface="HGP明朝E" panose="02020900000000000000" pitchFamily="18" charset="-128"/>
                <a:cs typeface="メイリオ" panose="020B0604030504040204" pitchFamily="50" charset="-128"/>
              </a:rPr>
              <a:t>目的とする</a:t>
            </a:r>
          </a:p>
        </p:txBody>
      </p:sp>
      <p:sp>
        <p:nvSpPr>
          <p:cNvPr id="6147" name="Rectangle 21"/>
          <p:cNvSpPr>
            <a:spLocks noGrp="1" noChangeArrowheads="1"/>
          </p:cNvSpPr>
          <p:nvPr>
            <p:ph type="title" idx="4294967295"/>
          </p:nvPr>
        </p:nvSpPr>
        <p:spPr bwMode="auto">
          <a:xfrm>
            <a:off x="165100" y="0"/>
            <a:ext cx="74295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ctr"/>
          <a:lstStyle/>
          <a:p>
            <a:pPr algn="l" eaLnBrk="1" hangingPunct="1"/>
            <a:r>
              <a:rPr lang="en-US" altLang="ja-JP" sz="2400" b="1" dirty="0">
                <a:solidFill>
                  <a:srgbClr val="333333"/>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400" b="1">
                <a:solidFill>
                  <a:srgbClr val="333333"/>
                </a:solidFill>
                <a:latin typeface="メイリオ" panose="020B0604030504040204" pitchFamily="50" charset="-128"/>
                <a:ea typeface="メイリオ" panose="020B0604030504040204" pitchFamily="50" charset="-128"/>
                <a:cs typeface="メイリオ" panose="020B0604030504040204" pitchFamily="50" charset="-128"/>
              </a:rPr>
              <a:t> 目的</a:t>
            </a:r>
          </a:p>
        </p:txBody>
      </p:sp>
      <p:sp>
        <p:nvSpPr>
          <p:cNvPr id="6148" name="Rectangle 22"/>
          <p:cNvSpPr>
            <a:spLocks noChangeArrowheads="1"/>
          </p:cNvSpPr>
          <p:nvPr/>
        </p:nvSpPr>
        <p:spPr bwMode="auto">
          <a:xfrm>
            <a:off x="1282699" y="5105400"/>
            <a:ext cx="757377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6000" tIns="36000" rIns="36000" bIns="36000"/>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spcAft>
                <a:spcPct val="50000"/>
              </a:spcAft>
              <a:buClr>
                <a:schemeClr val="tx1"/>
              </a:buClr>
              <a:buFont typeface="Wingdings" pitchFamily="2" charset="2"/>
              <a:buNone/>
            </a:pPr>
            <a:r>
              <a:rPr lang="en-US" altLang="ja-JP" sz="1400" dirty="0">
                <a:solidFill>
                  <a:srgbClr val="1C1C1C"/>
                </a:solidFill>
                <a:latin typeface="IPAex明朝" panose="02020400000000000000" pitchFamily="18" charset="-128"/>
                <a:ea typeface="IPAex明朝" panose="02020400000000000000" pitchFamily="18" charset="-128"/>
              </a:rPr>
              <a:t>※</a:t>
            </a:r>
            <a:r>
              <a:rPr lang="ja-JP" altLang="en-US" sz="1400">
                <a:solidFill>
                  <a:srgbClr val="1C1C1C"/>
                </a:solidFill>
                <a:latin typeface="IPAex明朝" panose="02020400000000000000" pitchFamily="18" charset="-128"/>
                <a:ea typeface="IPAex明朝" panose="02020400000000000000" pitchFamily="18" charset="-128"/>
              </a:rPr>
              <a:t>「一般社団法人宮城県情報サービス産業協会　定款　第３条（目的）」をそのまま転載</a:t>
            </a:r>
          </a:p>
        </p:txBody>
      </p:sp>
    </p:spTree>
    <p:extLst>
      <p:ext uri="{BB962C8B-B14F-4D97-AF65-F5344CB8AC3E}">
        <p14:creationId xmlns:p14="http://schemas.microsoft.com/office/powerpoint/2010/main" val="367340074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165100" y="0"/>
            <a:ext cx="7607300" cy="457200"/>
          </a:xfrm>
          <a:prstGeom prst="rect">
            <a:avLst/>
          </a:prstGeom>
        </p:spPr>
        <p:txBody>
          <a:bodyPr lIns="72000" tIns="72000" rIns="0" bIns="0" anchor="ctr">
            <a:normAutofit/>
          </a:bodyPr>
          <a:lstStyle/>
          <a:p>
            <a:pPr fontAlgn="auto">
              <a:spcAft>
                <a:spcPts val="0"/>
              </a:spcAft>
              <a:defRPr/>
            </a:pPr>
            <a:r>
              <a:rPr lang="en-US" altLang="ja-JP" sz="2400" b="1" dirty="0">
                <a:solidFill>
                  <a:srgbClr val="4D4D4D"/>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400" b="1">
                <a:solidFill>
                  <a:srgbClr val="4D4D4D"/>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b="1" dirty="0">
                <a:solidFill>
                  <a:srgbClr val="4D4D4D"/>
                </a:solidFill>
                <a:latin typeface="メイリオ" panose="020B0604030504040204" pitchFamily="50" charset="-128"/>
                <a:ea typeface="メイリオ" panose="020B0604030504040204" pitchFamily="50" charset="-128"/>
                <a:cs typeface="メイリオ" panose="020B0604030504040204" pitchFamily="50" charset="-128"/>
              </a:rPr>
              <a:t>活動指針・価値観</a:t>
            </a:r>
            <a:r>
              <a:rPr lang="ja-JP" altLang="en-US" sz="2400" b="1">
                <a:solidFill>
                  <a:srgbClr val="4D4D4D"/>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b="1" dirty="0">
                <a:solidFill>
                  <a:srgbClr val="4D4D4D"/>
                </a:solidFill>
                <a:latin typeface="メイリオ" panose="020B0604030504040204" pitchFamily="50" charset="-128"/>
                <a:ea typeface="メイリオ" panose="020B0604030504040204" pitchFamily="50" charset="-128"/>
                <a:cs typeface="メイリオ" panose="020B0604030504040204" pitchFamily="50" charset="-128"/>
              </a:rPr>
              <a:t>Policy</a:t>
            </a:r>
            <a:r>
              <a:rPr lang="ja-JP" altLang="en-US" sz="2400" b="1">
                <a:solidFill>
                  <a:srgbClr val="4D4D4D"/>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b="1" dirty="0">
                <a:solidFill>
                  <a:srgbClr val="4D4D4D"/>
                </a:solidFill>
                <a:latin typeface="メイリオ" panose="020B0604030504040204" pitchFamily="50" charset="-128"/>
                <a:ea typeface="メイリオ" panose="020B0604030504040204" pitchFamily="50" charset="-128"/>
                <a:cs typeface="メイリオ" panose="020B0604030504040204" pitchFamily="50" charset="-128"/>
              </a:rPr>
              <a:t>Value</a:t>
            </a:r>
            <a:r>
              <a:rPr lang="ja-JP" altLang="en-US" sz="2400" b="1" dirty="0">
                <a:solidFill>
                  <a:srgbClr val="4D4D4D"/>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6" name="Rectangle 17"/>
          <p:cNvSpPr>
            <a:spLocks noChangeArrowheads="1"/>
          </p:cNvSpPr>
          <p:nvPr/>
        </p:nvSpPr>
        <p:spPr bwMode="auto">
          <a:xfrm>
            <a:off x="442090" y="728700"/>
            <a:ext cx="8244709"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6000" tIns="36000" rIns="36000" bIns="36000" numCol="1" spcCol="180000"/>
          <a:lstStyle>
            <a:lvl1pPr marL="266700" indent="-266700"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marL="285750" indent="-285750" algn="just" eaLnBrk="1" hangingPunct="1">
              <a:spcAft>
                <a:spcPts val="1800"/>
              </a:spcAft>
              <a:buClr>
                <a:srgbClr val="333333"/>
              </a:buClr>
              <a:buFont typeface="Wingdings" panose="05000000000000000000" pitchFamily="2" charset="2"/>
              <a:buChar char="n"/>
            </a:pPr>
            <a:r>
              <a:rPr lang="ja-JP" altLang="en-US" sz="1400">
                <a:solidFill>
                  <a:srgbClr val="1C1C1C"/>
                </a:solidFill>
                <a:latin typeface="IPAex明朝" panose="02020400000000000000" pitchFamily="18" charset="-128"/>
                <a:ea typeface="IPAex明朝" panose="02020400000000000000" pitchFamily="18" charset="-128"/>
              </a:rPr>
              <a:t>社会環境や顧客ニーズの変化、それに伴う産業構造の変化を新たな成長機会と捉え、会員企業の経営強化、地域</a:t>
            </a:r>
            <a:r>
              <a:rPr lang="en-US" altLang="ja-JP" sz="1400">
                <a:solidFill>
                  <a:srgbClr val="1C1C1C"/>
                </a:solidFill>
                <a:latin typeface="IPAex明朝" panose="02020400000000000000" pitchFamily="18" charset="-128"/>
                <a:ea typeface="IPAex明朝" panose="02020400000000000000" pitchFamily="18" charset="-128"/>
              </a:rPr>
              <a:t>ICT</a:t>
            </a:r>
            <a:r>
              <a:rPr lang="ja-JP" altLang="en-US" sz="1400">
                <a:solidFill>
                  <a:srgbClr val="1C1C1C"/>
                </a:solidFill>
                <a:latin typeface="IPAex明朝" panose="02020400000000000000" pitchFamily="18" charset="-128"/>
                <a:ea typeface="IPAex明朝" panose="02020400000000000000" pitchFamily="18" charset="-128"/>
              </a:rPr>
              <a:t>産業の活性化を目指し、外部機関や他産業との協業機会の創出、</a:t>
            </a:r>
            <a:r>
              <a:rPr lang="en-US" altLang="ja-JP" sz="1400">
                <a:solidFill>
                  <a:srgbClr val="1C1C1C"/>
                </a:solidFill>
                <a:latin typeface="IPAex明朝" panose="02020400000000000000" pitchFamily="18" charset="-128"/>
                <a:ea typeface="IPAex明朝" panose="02020400000000000000" pitchFamily="18" charset="-128"/>
              </a:rPr>
              <a:t>ICT</a:t>
            </a:r>
            <a:r>
              <a:rPr lang="ja-JP" altLang="en-US" sz="1400">
                <a:solidFill>
                  <a:srgbClr val="1C1C1C"/>
                </a:solidFill>
                <a:latin typeface="IPAex明朝" panose="02020400000000000000" pitchFamily="18" charset="-128"/>
                <a:ea typeface="IPAex明朝" panose="02020400000000000000" pitchFamily="18" charset="-128"/>
              </a:rPr>
              <a:t>企業間の戦略的な連携・協力の基盤づくりに取り組む。</a:t>
            </a:r>
          </a:p>
          <a:p>
            <a:pPr marL="285750" indent="-285750" algn="just" eaLnBrk="1" hangingPunct="1">
              <a:spcAft>
                <a:spcPts val="1800"/>
              </a:spcAft>
              <a:buClr>
                <a:srgbClr val="333333"/>
              </a:buClr>
              <a:buFont typeface="Wingdings" panose="05000000000000000000" pitchFamily="2" charset="2"/>
              <a:buChar char="n"/>
            </a:pPr>
            <a:r>
              <a:rPr lang="ja-JP" altLang="en-US" sz="1400">
                <a:solidFill>
                  <a:srgbClr val="1C1C1C"/>
                </a:solidFill>
                <a:latin typeface="IPAex明朝" panose="02020400000000000000" pitchFamily="18" charset="-128"/>
                <a:ea typeface="IPAex明朝" panose="02020400000000000000" pitchFamily="18" charset="-128"/>
              </a:rPr>
              <a:t>行政機関との意見交換や情報共有、行政機関への政策提言などをとおして、行政機関との連携・協力を深め、</a:t>
            </a:r>
            <a:r>
              <a:rPr lang="en-US" altLang="ja-JP" sz="1400">
                <a:solidFill>
                  <a:srgbClr val="1C1C1C"/>
                </a:solidFill>
                <a:latin typeface="IPAex明朝" panose="02020400000000000000" pitchFamily="18" charset="-128"/>
                <a:ea typeface="IPAex明朝" panose="02020400000000000000" pitchFamily="18" charset="-128"/>
              </a:rPr>
              <a:t>ICT</a:t>
            </a:r>
            <a:r>
              <a:rPr lang="ja-JP" altLang="en-US" sz="1400">
                <a:solidFill>
                  <a:srgbClr val="1C1C1C"/>
                </a:solidFill>
                <a:latin typeface="IPAex明朝" panose="02020400000000000000" pitchFamily="18" charset="-128"/>
                <a:ea typeface="IPAex明朝" panose="02020400000000000000" pitchFamily="18" charset="-128"/>
              </a:rPr>
              <a:t>利活用による地域の発展と地域Ｉ</a:t>
            </a:r>
            <a:r>
              <a:rPr lang="en-US" altLang="ja-JP" sz="1400">
                <a:solidFill>
                  <a:srgbClr val="1C1C1C"/>
                </a:solidFill>
                <a:latin typeface="IPAex明朝" panose="02020400000000000000" pitchFamily="18" charset="-128"/>
                <a:ea typeface="IPAex明朝" panose="02020400000000000000" pitchFamily="18" charset="-128"/>
              </a:rPr>
              <a:t>C</a:t>
            </a:r>
            <a:r>
              <a:rPr lang="ja-JP" altLang="en-US" sz="1400">
                <a:solidFill>
                  <a:srgbClr val="1C1C1C"/>
                </a:solidFill>
                <a:latin typeface="IPAex明朝" panose="02020400000000000000" pitchFamily="18" charset="-128"/>
                <a:ea typeface="IPAex明朝" panose="02020400000000000000" pitchFamily="18" charset="-128"/>
              </a:rPr>
              <a:t>Ｔ産業の成長・発展との両立を目指す。</a:t>
            </a:r>
          </a:p>
          <a:p>
            <a:pPr marL="285750" indent="-285750" algn="just" eaLnBrk="1" hangingPunct="1">
              <a:spcAft>
                <a:spcPts val="1800"/>
              </a:spcAft>
              <a:buClr>
                <a:srgbClr val="333333"/>
              </a:buClr>
              <a:buFont typeface="Wingdings" panose="05000000000000000000" pitchFamily="2" charset="2"/>
              <a:buChar char="n"/>
            </a:pPr>
            <a:r>
              <a:rPr lang="ja-JP" altLang="en-US" sz="1400">
                <a:solidFill>
                  <a:srgbClr val="1C1C1C"/>
                </a:solidFill>
                <a:latin typeface="IPAex明朝" panose="02020400000000000000" pitchFamily="18" charset="-128"/>
                <a:ea typeface="IPAex明朝" panose="02020400000000000000" pitchFamily="18" charset="-128"/>
              </a:rPr>
              <a:t>会員企業に対し、タイムリーで公平・公正な“情報発信”と“交流機会の創出”に努める。また、会員企業は、</a:t>
            </a:r>
            <a:r>
              <a:rPr lang="en-US" altLang="ja-JP" sz="1400">
                <a:solidFill>
                  <a:srgbClr val="1C1C1C"/>
                </a:solidFill>
                <a:latin typeface="IPAex明朝" panose="02020400000000000000" pitchFamily="18" charset="-128"/>
                <a:ea typeface="IPAex明朝" panose="02020400000000000000" pitchFamily="18" charset="-128"/>
              </a:rPr>
              <a:t>MISA</a:t>
            </a:r>
            <a:r>
              <a:rPr lang="ja-JP" altLang="en-US" sz="1400">
                <a:solidFill>
                  <a:srgbClr val="1C1C1C"/>
                </a:solidFill>
                <a:latin typeface="IPAex明朝" panose="02020400000000000000" pitchFamily="18" charset="-128"/>
                <a:ea typeface="IPAex明朝" panose="02020400000000000000" pitchFamily="18" charset="-128"/>
              </a:rPr>
              <a:t>の事業やその運営に対し、提案、要望、意見を発信できる。</a:t>
            </a:r>
          </a:p>
          <a:p>
            <a:pPr marL="285750" indent="-285750" algn="just" eaLnBrk="1" hangingPunct="1">
              <a:spcAft>
                <a:spcPts val="1800"/>
              </a:spcAft>
              <a:buClr>
                <a:srgbClr val="333333"/>
              </a:buClr>
              <a:buFont typeface="Wingdings" panose="05000000000000000000" pitchFamily="2" charset="2"/>
              <a:buChar char="n"/>
            </a:pPr>
            <a:r>
              <a:rPr lang="en-US" altLang="ja-JP" sz="1400">
                <a:solidFill>
                  <a:srgbClr val="1C1C1C"/>
                </a:solidFill>
                <a:latin typeface="IPAex明朝" panose="02020400000000000000" pitchFamily="18" charset="-128"/>
                <a:ea typeface="IPAex明朝" panose="02020400000000000000" pitchFamily="18" charset="-128"/>
              </a:rPr>
              <a:t>MISA</a:t>
            </a:r>
            <a:r>
              <a:rPr lang="ja-JP" altLang="en-US" sz="1400">
                <a:solidFill>
                  <a:srgbClr val="1C1C1C"/>
                </a:solidFill>
                <a:latin typeface="IPAex明朝" panose="02020400000000000000" pitchFamily="18" charset="-128"/>
                <a:ea typeface="IPAex明朝" panose="02020400000000000000" pitchFamily="18" charset="-128"/>
              </a:rPr>
              <a:t>の事業は、機会提供の平等を旨とし、その機会に対するアクションと結果については、会員企業の自己責任とする。</a:t>
            </a:r>
          </a:p>
          <a:p>
            <a:pPr marL="285750" indent="-285750" algn="just" eaLnBrk="1" hangingPunct="1">
              <a:spcAft>
                <a:spcPts val="1800"/>
              </a:spcAft>
              <a:buClr>
                <a:srgbClr val="333333"/>
              </a:buClr>
              <a:buFont typeface="Wingdings" panose="05000000000000000000" pitchFamily="2" charset="2"/>
              <a:buChar char="n"/>
            </a:pPr>
            <a:r>
              <a:rPr lang="ja-JP" altLang="en-US" sz="1400">
                <a:solidFill>
                  <a:srgbClr val="1C1C1C"/>
                </a:solidFill>
                <a:latin typeface="IPAex明朝" panose="02020400000000000000" pitchFamily="18" charset="-128"/>
                <a:ea typeface="IPAex明朝" panose="02020400000000000000" pitchFamily="18" charset="-128"/>
              </a:rPr>
              <a:t>会員企業の規模や事業内容などの違いを考慮し、対象の異なる多様な事業を行うことで、会員企業の利益機会の公平性を担保する。すべての会員を対象とした事業の他にも、対象は限定されるが、高い有効性が期待できる事業も行う。</a:t>
            </a:r>
          </a:p>
          <a:p>
            <a:pPr marL="285750" indent="-285750" algn="just" eaLnBrk="1" hangingPunct="1">
              <a:spcAft>
                <a:spcPts val="1800"/>
              </a:spcAft>
              <a:buClr>
                <a:srgbClr val="333333"/>
              </a:buClr>
              <a:buFont typeface="Wingdings" panose="05000000000000000000" pitchFamily="2" charset="2"/>
              <a:buChar char="n"/>
            </a:pPr>
            <a:r>
              <a:rPr lang="ja-JP" altLang="en-US" sz="1400">
                <a:solidFill>
                  <a:srgbClr val="1C1C1C"/>
                </a:solidFill>
                <a:latin typeface="IPAex明朝" panose="02020400000000000000" pitchFamily="18" charset="-128"/>
                <a:ea typeface="IPAex明朝" panose="02020400000000000000" pitchFamily="18" charset="-128"/>
              </a:rPr>
              <a:t>会員企業は、</a:t>
            </a:r>
            <a:r>
              <a:rPr lang="en-US" altLang="ja-JP" sz="1400">
                <a:solidFill>
                  <a:srgbClr val="1C1C1C"/>
                </a:solidFill>
                <a:latin typeface="IPAex明朝" panose="02020400000000000000" pitchFamily="18" charset="-128"/>
                <a:ea typeface="IPAex明朝" panose="02020400000000000000" pitchFamily="18" charset="-128"/>
              </a:rPr>
              <a:t>MISA</a:t>
            </a:r>
            <a:r>
              <a:rPr lang="ja-JP" altLang="en-US" sz="1400">
                <a:solidFill>
                  <a:srgbClr val="1C1C1C"/>
                </a:solidFill>
                <a:latin typeface="IPAex明朝" panose="02020400000000000000" pitchFamily="18" charset="-128"/>
                <a:ea typeface="IPAex明朝" panose="02020400000000000000" pitchFamily="18" charset="-128"/>
              </a:rPr>
              <a:t>が発信する情報や実施する事業によりメリットを享受できる。さらに、</a:t>
            </a:r>
            <a:r>
              <a:rPr lang="en-US" altLang="ja-JP" sz="1400">
                <a:solidFill>
                  <a:srgbClr val="1C1C1C"/>
                </a:solidFill>
                <a:latin typeface="IPAex明朝" panose="02020400000000000000" pitchFamily="18" charset="-128"/>
                <a:ea typeface="IPAex明朝" panose="02020400000000000000" pitchFamily="18" charset="-128"/>
              </a:rPr>
              <a:t>MISA</a:t>
            </a:r>
            <a:r>
              <a:rPr lang="ja-JP" altLang="en-US" sz="1400">
                <a:solidFill>
                  <a:srgbClr val="1C1C1C"/>
                </a:solidFill>
                <a:latin typeface="IPAex明朝" panose="02020400000000000000" pitchFamily="18" charset="-128"/>
                <a:ea typeface="IPAex明朝" panose="02020400000000000000" pitchFamily="18" charset="-128"/>
              </a:rPr>
              <a:t>の事業に企画面から参画することによって、人的ネットワークを介して有益な情報やノウハウを得る機会に恵まれ、より多くのメリットを享受することができる。したがって、委員会や研究会への積極的な参加を奨励する。</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4"/>
          <p:cNvSpPr txBox="1">
            <a:spLocks noChangeArrowheads="1"/>
          </p:cNvSpPr>
          <p:nvPr/>
        </p:nvSpPr>
        <p:spPr bwMode="auto">
          <a:xfrm>
            <a:off x="177800" y="0"/>
            <a:ext cx="7429500" cy="457200"/>
          </a:xfrm>
          <a:prstGeom prst="rect">
            <a:avLst/>
          </a:prstGeom>
          <a:noFill/>
          <a:ln>
            <a:miter lim="800000"/>
            <a:headEnd/>
            <a:tailEnd/>
          </a:ln>
        </p:spPr>
        <p:txBody>
          <a:bodyPr lIns="72000" tIns="72000" rIns="0" bIns="0" anchor="ctr"/>
          <a:lstStyle/>
          <a:p>
            <a:pPr>
              <a:defRPr/>
            </a:pPr>
            <a:r>
              <a:rPr lang="en-US" altLang="ja-JP" sz="2400" b="1" dirty="0">
                <a:solidFill>
                  <a:srgbClr val="4D4D4D"/>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2400" b="1">
                <a:solidFill>
                  <a:srgbClr val="4D4D4D"/>
                </a:solidFill>
                <a:latin typeface="メイリオ" panose="020B0604030504040204" pitchFamily="50" charset="-128"/>
                <a:ea typeface="メイリオ" panose="020B0604030504040204" pitchFamily="50" charset="-128"/>
                <a:cs typeface="メイリオ" panose="020B0604030504040204" pitchFamily="50" charset="-128"/>
              </a:rPr>
              <a:t> 環境</a:t>
            </a:r>
            <a:r>
              <a:rPr lang="zh-TW" altLang="en-US" sz="2400" b="1" dirty="0">
                <a:solidFill>
                  <a:srgbClr val="4D4D4D"/>
                </a:solidFill>
                <a:latin typeface="メイリオ" panose="020B0604030504040204" pitchFamily="50" charset="-128"/>
                <a:ea typeface="メイリオ" panose="020B0604030504040204" pitchFamily="50" charset="-128"/>
                <a:cs typeface="メイリオ" panose="020B0604030504040204" pitchFamily="50" charset="-128"/>
              </a:rPr>
              <a:t>認識</a:t>
            </a:r>
            <a:r>
              <a:rPr lang="ja-JP" altLang="en-US" sz="2400" b="1">
                <a:solidFill>
                  <a:srgbClr val="4D4D4D"/>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b="1" dirty="0">
                <a:solidFill>
                  <a:srgbClr val="4D4D4D"/>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400" b="1">
                <a:solidFill>
                  <a:srgbClr val="4D4D4D"/>
                </a:solidFill>
                <a:latin typeface="メイリオ" panose="020B0604030504040204" pitchFamily="50" charset="-128"/>
                <a:ea typeface="メイリオ" panose="020B0604030504040204" pitchFamily="50" charset="-128"/>
                <a:cs typeface="メイリオ" panose="020B0604030504040204" pitchFamily="50" charset="-128"/>
              </a:rPr>
              <a:t>３）</a:t>
            </a:r>
          </a:p>
        </p:txBody>
      </p:sp>
      <p:sp>
        <p:nvSpPr>
          <p:cNvPr id="12292" name="Rectangle 17"/>
          <p:cNvSpPr>
            <a:spLocks noChangeArrowheads="1"/>
          </p:cNvSpPr>
          <p:nvPr/>
        </p:nvSpPr>
        <p:spPr bwMode="auto">
          <a:xfrm>
            <a:off x="684000" y="1004253"/>
            <a:ext cx="7776000" cy="481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6000" tIns="36000" rIns="36000" bIns="36000" numCol="1" spcCol="180000"/>
          <a:lstStyle>
            <a:lvl1pPr marL="266700" indent="-266700"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marL="285750" indent="-285750" eaLnBrk="1" hangingPunct="1">
              <a:spcAft>
                <a:spcPts val="1200"/>
              </a:spcAft>
              <a:buClr>
                <a:srgbClr val="333333"/>
              </a:buClr>
              <a:buFont typeface="Wingdings" panose="05000000000000000000" pitchFamily="2" charset="2"/>
              <a:buChar char="n"/>
            </a:pPr>
            <a:r>
              <a:rPr lang="ja-JP" altLang="en-US" sz="1400" b="1" dirty="0">
                <a:solidFill>
                  <a:srgbClr val="1C1C1C"/>
                </a:solidFill>
                <a:latin typeface="IPAex明朝" panose="02020400000000000000" pitchFamily="18" charset="-128"/>
                <a:ea typeface="IPAex明朝" panose="02020400000000000000" pitchFamily="18" charset="-128"/>
              </a:rPr>
              <a:t>デジタルシフトによる産業構造変革</a:t>
            </a:r>
            <a:r>
              <a:rPr lang="en-US" altLang="ja-JP" sz="1400" dirty="0">
                <a:solidFill>
                  <a:srgbClr val="1C1C1C"/>
                </a:solidFill>
                <a:latin typeface="IPAex明朝" panose="02020400000000000000" pitchFamily="18" charset="-128"/>
                <a:ea typeface="IPAex明朝" panose="02020400000000000000" pitchFamily="18" charset="-128"/>
              </a:rPr>
              <a:t>/</a:t>
            </a:r>
            <a:r>
              <a:rPr lang="ja-JP" altLang="en-US" sz="1400" dirty="0">
                <a:solidFill>
                  <a:srgbClr val="1C1C1C"/>
                </a:solidFill>
                <a:latin typeface="IPAex明朝" panose="02020400000000000000" pitchFamily="18" charset="-128"/>
                <a:ea typeface="IPAex明朝" panose="02020400000000000000" pitchFamily="18" charset="-128"/>
              </a:rPr>
              <a:t>産業界全体では、人手不足への対応や働き方改革の推進もありデジタル技術の利活用が急速に進んでいる。また、新たなデジタル技術（ＡＩ、ＩｏＴなど）の発展により新たな価値を生み出すデジタルトランスフォーメーション（</a:t>
            </a:r>
            <a:r>
              <a:rPr lang="en-US" altLang="ja-JP" sz="1400" dirty="0">
                <a:solidFill>
                  <a:srgbClr val="1C1C1C"/>
                </a:solidFill>
                <a:latin typeface="IPAex明朝" panose="02020400000000000000" pitchFamily="18" charset="-128"/>
                <a:ea typeface="IPAex明朝" panose="02020400000000000000" pitchFamily="18" charset="-128"/>
              </a:rPr>
              <a:t>Digital Transformation</a:t>
            </a:r>
            <a:r>
              <a:rPr lang="ja-JP" altLang="en-US" sz="1400" dirty="0">
                <a:solidFill>
                  <a:srgbClr val="1C1C1C"/>
                </a:solidFill>
                <a:latin typeface="IPAex明朝" panose="02020400000000000000" pitchFamily="18" charset="-128"/>
                <a:ea typeface="IPAex明朝" panose="02020400000000000000" pitchFamily="18" charset="-128"/>
              </a:rPr>
              <a:t>）による産業構造の変革も進んでいる。</a:t>
            </a:r>
            <a:endParaRPr lang="en-US" altLang="ja-JP" sz="1400" dirty="0">
              <a:solidFill>
                <a:srgbClr val="1C1C1C"/>
              </a:solidFill>
              <a:latin typeface="IPAex明朝" panose="02020400000000000000" pitchFamily="18" charset="-128"/>
              <a:ea typeface="IPAex明朝" panose="02020400000000000000" pitchFamily="18" charset="-128"/>
            </a:endParaRPr>
          </a:p>
          <a:p>
            <a:pPr marL="285750" indent="-285750" eaLnBrk="1" hangingPunct="1">
              <a:spcAft>
                <a:spcPts val="1200"/>
              </a:spcAft>
              <a:buClr>
                <a:srgbClr val="333333"/>
              </a:buClr>
              <a:buFont typeface="Wingdings" panose="05000000000000000000" pitchFamily="2" charset="2"/>
              <a:buChar char="n"/>
            </a:pPr>
            <a:r>
              <a:rPr lang="ja-JP" altLang="en-US" sz="1400" b="1" dirty="0">
                <a:solidFill>
                  <a:srgbClr val="1C1C1C"/>
                </a:solidFill>
                <a:latin typeface="IPAex明朝" panose="02020400000000000000" pitchFamily="18" charset="-128"/>
                <a:ea typeface="IPAex明朝" panose="02020400000000000000" pitchFamily="18" charset="-128"/>
              </a:rPr>
              <a:t>人材不足は今後ますます深刻化</a:t>
            </a:r>
            <a:r>
              <a:rPr lang="en-US" altLang="ja-JP" sz="1400" b="1" dirty="0">
                <a:solidFill>
                  <a:srgbClr val="1C1C1C"/>
                </a:solidFill>
                <a:latin typeface="IPAex明朝" panose="02020400000000000000" pitchFamily="18" charset="-128"/>
                <a:ea typeface="IPAex明朝" panose="02020400000000000000" pitchFamily="18" charset="-128"/>
              </a:rPr>
              <a:t>/</a:t>
            </a:r>
            <a:r>
              <a:rPr lang="ja-JP" altLang="en-US" sz="1400" dirty="0">
                <a:solidFill>
                  <a:srgbClr val="1C1C1C"/>
                </a:solidFill>
                <a:latin typeface="IPAex明朝" panose="02020400000000000000" pitchFamily="18" charset="-128"/>
                <a:ea typeface="IPAex明朝" panose="02020400000000000000" pitchFamily="18" charset="-128"/>
              </a:rPr>
              <a:t>経済産業省の調査によると、ＩＣＴ人材供給は</a:t>
            </a:r>
            <a:r>
              <a:rPr lang="en-US" altLang="ja-JP" sz="1400" dirty="0">
                <a:solidFill>
                  <a:srgbClr val="1C1C1C"/>
                </a:solidFill>
                <a:latin typeface="IPAex明朝" panose="02020400000000000000" pitchFamily="18" charset="-128"/>
                <a:ea typeface="IPAex明朝" panose="02020400000000000000" pitchFamily="18" charset="-128"/>
              </a:rPr>
              <a:t>2019</a:t>
            </a:r>
            <a:r>
              <a:rPr lang="ja-JP" altLang="en-US" sz="1400" dirty="0">
                <a:solidFill>
                  <a:srgbClr val="1C1C1C"/>
                </a:solidFill>
                <a:latin typeface="IPAex明朝" panose="02020400000000000000" pitchFamily="18" charset="-128"/>
                <a:ea typeface="IPAex明朝" panose="02020400000000000000" pitchFamily="18" charset="-128"/>
              </a:rPr>
              <a:t>年をピークに減少に転ずるとされており、ＩＣＴ人材不足は今後ますます深刻化すると予測される。</a:t>
            </a:r>
            <a:r>
              <a:rPr lang="ja-JP" altLang="en-US" sz="1400" dirty="0">
                <a:latin typeface="IPAex明朝" panose="02020400000000000000" pitchFamily="18" charset="-128"/>
                <a:ea typeface="IPAex明朝" panose="02020400000000000000" pitchFamily="18" charset="-128"/>
              </a:rPr>
              <a:t>労働人口自体も減少が深刻化しつつあり、政府主導のグローバルな人材活用が推進されている中で、今後はＩＣＴ業界においても活用を考えていかなければならない。</a:t>
            </a:r>
            <a:br>
              <a:rPr lang="en-US" altLang="ja-JP" sz="1400" dirty="0">
                <a:latin typeface="IPAex明朝" panose="02020400000000000000" pitchFamily="18" charset="-128"/>
                <a:ea typeface="IPAex明朝" panose="02020400000000000000" pitchFamily="18" charset="-128"/>
              </a:rPr>
            </a:br>
            <a:r>
              <a:rPr lang="ja-JP" altLang="ja-JP" sz="1400" dirty="0">
                <a:ea typeface="IPAex明朝" panose="02020400000000000000" pitchFamily="18" charset="-128"/>
              </a:rPr>
              <a:t>また、リモートワークの普及により首都圏や遠隔との仕事が容易となり、県内の</a:t>
            </a:r>
            <a:r>
              <a:rPr lang="en-US" altLang="ja-JP" sz="1400" dirty="0">
                <a:ea typeface="IPAex明朝" panose="02020400000000000000" pitchFamily="18" charset="-128"/>
              </a:rPr>
              <a:t>ICT</a:t>
            </a:r>
            <a:r>
              <a:rPr lang="ja-JP" altLang="ja-JP" sz="1400" dirty="0">
                <a:ea typeface="IPAex明朝" panose="02020400000000000000" pitchFamily="18" charset="-128"/>
              </a:rPr>
              <a:t>人材はより一層不足に拍車がかかっている。</a:t>
            </a:r>
          </a:p>
          <a:p>
            <a:pPr marL="342900" indent="-342900">
              <a:buFont typeface="Wingdings" pitchFamily="2" charset="2"/>
              <a:buChar char="n"/>
              <a:tabLst>
                <a:tab pos="457200" algn="l"/>
              </a:tabLst>
            </a:pPr>
            <a:r>
              <a:rPr lang="ja-JP" altLang="ja-JP" sz="1400" b="1" dirty="0">
                <a:ea typeface="IPAex明朝" panose="02020400000000000000" pitchFamily="18" charset="-128"/>
              </a:rPr>
              <a:t>デジタル田園都市国家構想による地方創生</a:t>
            </a:r>
            <a:r>
              <a:rPr lang="en-US" altLang="ja-JP" sz="1400" dirty="0">
                <a:ea typeface="IPAex明朝" panose="02020400000000000000" pitchFamily="18" charset="-128"/>
              </a:rPr>
              <a:t>/</a:t>
            </a:r>
            <a:r>
              <a:rPr lang="ja-JP" altLang="ja-JP" sz="1400" dirty="0">
                <a:ea typeface="IPAex明朝" panose="02020400000000000000" pitchFamily="18" charset="-128"/>
              </a:rPr>
              <a:t>昨年</a:t>
            </a:r>
            <a:r>
              <a:rPr lang="en-US" altLang="ja-JP" sz="1400" dirty="0">
                <a:ea typeface="IPAex明朝" panose="02020400000000000000" pitchFamily="18" charset="-128"/>
              </a:rPr>
              <a:t>12</a:t>
            </a:r>
            <a:r>
              <a:rPr lang="ja-JP" altLang="ja-JP" sz="1400" dirty="0">
                <a:ea typeface="IPAex明朝" panose="02020400000000000000" pitchFamily="18" charset="-128"/>
              </a:rPr>
              <a:t>月に発表されたデジタル田園都市国家構想総合戦略５ヵ年計画において、東京圏への過度な一極集中の是正と地方活性化が示された。これにより、県内への</a:t>
            </a:r>
            <a:r>
              <a:rPr lang="en-US" altLang="ja-JP" sz="1400" dirty="0">
                <a:ea typeface="IPAex明朝" panose="02020400000000000000" pitchFamily="18" charset="-128"/>
              </a:rPr>
              <a:t>ICT</a:t>
            </a:r>
            <a:r>
              <a:rPr lang="ja-JP" altLang="ja-JP" sz="1400" dirty="0">
                <a:ea typeface="IPAex明朝" panose="02020400000000000000" pitchFamily="18" charset="-128"/>
              </a:rPr>
              <a:t>人材誘致に繋げていきたい。</a:t>
            </a:r>
          </a:p>
          <a:p>
            <a:pPr marL="285750" indent="-285750" eaLnBrk="1" hangingPunct="1">
              <a:spcAft>
                <a:spcPts val="1200"/>
              </a:spcAft>
              <a:buClr>
                <a:srgbClr val="333333"/>
              </a:buClr>
              <a:buFont typeface="Wingdings" panose="05000000000000000000" pitchFamily="2" charset="2"/>
              <a:buChar char="n"/>
            </a:pPr>
            <a:endParaRPr lang="en-US" altLang="ja-JP" sz="1400" b="1" dirty="0">
              <a:ea typeface="IPAex明朝" panose="02020400000000000000" pitchFamily="18" charset="-128"/>
            </a:endParaRPr>
          </a:p>
          <a:p>
            <a:pPr marL="285750" indent="-285750" eaLnBrk="1" hangingPunct="1">
              <a:spcAft>
                <a:spcPts val="1200"/>
              </a:spcAft>
              <a:buClr>
                <a:srgbClr val="333333"/>
              </a:buClr>
              <a:buFont typeface="Wingdings" panose="05000000000000000000" pitchFamily="2" charset="2"/>
              <a:buChar char="n"/>
            </a:pPr>
            <a:r>
              <a:rPr lang="ja-JP" altLang="en-US" sz="1400" b="1" dirty="0">
                <a:ea typeface="IPAex明朝" panose="02020400000000000000" pitchFamily="18" charset="-128"/>
              </a:rPr>
              <a:t>様々な社会情勢の変化による</a:t>
            </a:r>
            <a:r>
              <a:rPr lang="ja-JP" altLang="ja-JP" sz="1400" b="1" dirty="0">
                <a:ea typeface="IPAex明朝" panose="02020400000000000000" pitchFamily="18" charset="-128"/>
              </a:rPr>
              <a:t>働き方変革</a:t>
            </a:r>
            <a:r>
              <a:rPr lang="en-US" altLang="ja-JP" sz="1400" dirty="0">
                <a:ea typeface="IPAex明朝" panose="02020400000000000000" pitchFamily="18" charset="-128"/>
              </a:rPr>
              <a:t>/</a:t>
            </a:r>
            <a:r>
              <a:rPr lang="ja-JP" altLang="ja-JP" sz="1400" dirty="0">
                <a:ea typeface="IPAex明朝" panose="02020400000000000000" pitchFamily="18" charset="-128"/>
              </a:rPr>
              <a:t>新型コロナウイルス感染症の影響が徐々に落ち着いているが、テレワーク等の働き方は継続しており、関連するデジタル技術の需要は今後も高い。</a:t>
            </a:r>
            <a:endParaRPr lang="ja-JP" altLang="en-US" sz="1400" dirty="0">
              <a:latin typeface="IPAex明朝" panose="02020400000000000000" pitchFamily="18" charset="-128"/>
              <a:ea typeface="IPAex明朝" panose="02020400000000000000" pitchFamily="18" charset="-128"/>
            </a:endParaRPr>
          </a:p>
          <a:p>
            <a:pPr marL="285750" indent="-285750" eaLnBrk="1" hangingPunct="1">
              <a:spcAft>
                <a:spcPts val="1200"/>
              </a:spcAft>
              <a:buClr>
                <a:srgbClr val="333333"/>
              </a:buClr>
              <a:buFont typeface="Wingdings" panose="05000000000000000000" pitchFamily="2" charset="2"/>
              <a:buChar char="n"/>
            </a:pPr>
            <a:endParaRPr lang="ja-JP" altLang="en-US" sz="1400" dirty="0">
              <a:solidFill>
                <a:srgbClr val="1C1C1C"/>
              </a:solidFill>
              <a:latin typeface="IPAex明朝" panose="02020400000000000000" pitchFamily="18" charset="-128"/>
              <a:ea typeface="IPAex明朝" panose="02020400000000000000" pitchFamily="18" charset="-128"/>
            </a:endParaRPr>
          </a:p>
        </p:txBody>
      </p:sp>
      <p:sp>
        <p:nvSpPr>
          <p:cNvPr id="6" name="Rectangle 16"/>
          <p:cNvSpPr>
            <a:spLocks noChangeArrowheads="1"/>
          </p:cNvSpPr>
          <p:nvPr/>
        </p:nvSpPr>
        <p:spPr bwMode="auto">
          <a:xfrm>
            <a:off x="354231" y="584684"/>
            <a:ext cx="6610094" cy="41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6000" tIns="36000" rIns="36000" bIns="0" anchor="t"/>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spcAft>
                <a:spcPct val="50000"/>
              </a:spcAft>
              <a:buClr>
                <a:schemeClr val="tx1"/>
              </a:buClr>
              <a:buFont typeface="Wingdings" pitchFamily="2" charset="2"/>
              <a:buNone/>
            </a:pPr>
            <a:r>
              <a:rPr lang="ja-JP" altLang="en-US" sz="2000">
                <a:solidFill>
                  <a:srgbClr val="333333"/>
                </a:solidFill>
                <a:latin typeface="HGP明朝E" panose="02020900000000000000" pitchFamily="18" charset="-128"/>
                <a:ea typeface="HGP明朝E" panose="02020900000000000000" pitchFamily="18" charset="-128"/>
              </a:rPr>
              <a:t>（１）　当地域に関する環境認識とＩＣＴ業界</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4"/>
          <p:cNvSpPr txBox="1">
            <a:spLocks noChangeArrowheads="1"/>
          </p:cNvSpPr>
          <p:nvPr/>
        </p:nvSpPr>
        <p:spPr bwMode="auto">
          <a:xfrm>
            <a:off x="177800" y="0"/>
            <a:ext cx="7429500" cy="457200"/>
          </a:xfrm>
          <a:prstGeom prst="rect">
            <a:avLst/>
          </a:prstGeom>
          <a:noFill/>
          <a:ln>
            <a:miter lim="800000"/>
            <a:headEnd/>
            <a:tailEnd/>
          </a:ln>
        </p:spPr>
        <p:txBody>
          <a:bodyPr lIns="72000" tIns="72000" rIns="0" bIns="0" anchor="ctr"/>
          <a:lstStyle/>
          <a:p>
            <a:pPr>
              <a:defRPr/>
            </a:pPr>
            <a:r>
              <a:rPr lang="en-US" altLang="ja-JP" sz="2400" b="1" dirty="0">
                <a:solidFill>
                  <a:srgbClr val="4D4D4D"/>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2400" b="1">
                <a:solidFill>
                  <a:srgbClr val="4D4D4D"/>
                </a:solidFill>
                <a:latin typeface="メイリオ" panose="020B0604030504040204" pitchFamily="50" charset="-128"/>
                <a:ea typeface="メイリオ" panose="020B0604030504040204" pitchFamily="50" charset="-128"/>
                <a:cs typeface="メイリオ" panose="020B0604030504040204" pitchFamily="50" charset="-128"/>
              </a:rPr>
              <a:t> 環境</a:t>
            </a:r>
            <a:r>
              <a:rPr lang="zh-TW" altLang="en-US" sz="2400" b="1" dirty="0">
                <a:solidFill>
                  <a:srgbClr val="4D4D4D"/>
                </a:solidFill>
                <a:latin typeface="メイリオ" panose="020B0604030504040204" pitchFamily="50" charset="-128"/>
                <a:ea typeface="メイリオ" panose="020B0604030504040204" pitchFamily="50" charset="-128"/>
                <a:cs typeface="メイリオ" panose="020B0604030504040204" pitchFamily="50" charset="-128"/>
              </a:rPr>
              <a:t>認識</a:t>
            </a:r>
            <a:r>
              <a:rPr lang="ja-JP" altLang="en-US" sz="2400" b="1">
                <a:solidFill>
                  <a:srgbClr val="4D4D4D"/>
                </a:solidFill>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2400" b="1" dirty="0">
                <a:solidFill>
                  <a:srgbClr val="4D4D4D"/>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a:solidFill>
                  <a:srgbClr val="4D4D4D"/>
                </a:solidFill>
                <a:latin typeface="メイリオ" panose="020B0604030504040204" pitchFamily="50" charset="-128"/>
                <a:ea typeface="メイリオ" panose="020B0604030504040204" pitchFamily="50" charset="-128"/>
                <a:cs typeface="メイリオ" panose="020B0604030504040204" pitchFamily="50" charset="-128"/>
              </a:rPr>
              <a:t>３）</a:t>
            </a:r>
          </a:p>
        </p:txBody>
      </p:sp>
      <p:sp>
        <p:nvSpPr>
          <p:cNvPr id="12292" name="Rectangle 17"/>
          <p:cNvSpPr>
            <a:spLocks noChangeArrowheads="1"/>
          </p:cNvSpPr>
          <p:nvPr/>
        </p:nvSpPr>
        <p:spPr bwMode="auto">
          <a:xfrm>
            <a:off x="805298" y="5792399"/>
            <a:ext cx="8338702" cy="612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6000" tIns="36000" rIns="36000" bIns="36000" numCol="1" spcCol="180000"/>
          <a:lstStyle>
            <a:lvl1pPr marL="266700" indent="-266700"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marL="265113" indent="-265113" eaLnBrk="1" hangingPunct="1">
              <a:spcAft>
                <a:spcPts val="0"/>
              </a:spcAft>
              <a:buClr>
                <a:srgbClr val="333333"/>
              </a:buClr>
              <a:tabLst>
                <a:tab pos="265113" algn="l"/>
              </a:tabLst>
            </a:pPr>
            <a:r>
              <a:rPr lang="en-US" altLang="ja-JP" sz="1200" dirty="0">
                <a:solidFill>
                  <a:srgbClr val="1C1C1C"/>
                </a:solidFill>
                <a:latin typeface="IPAex明朝" panose="02020400000000000000" pitchFamily="18" charset="-128"/>
                <a:ea typeface="IPAex明朝" panose="02020400000000000000" pitchFamily="18" charset="-128"/>
              </a:rPr>
              <a:t>※	</a:t>
            </a:r>
            <a:r>
              <a:rPr lang="ja-JP" altLang="en-US" sz="1200"/>
              <a:t>平成</a:t>
            </a:r>
            <a:r>
              <a:rPr lang="en-US" altLang="ja-JP" sz="1200" dirty="0"/>
              <a:t>30</a:t>
            </a:r>
            <a:r>
              <a:rPr lang="ja-JP" altLang="en-US" sz="1200"/>
              <a:t>年</a:t>
            </a:r>
            <a:r>
              <a:rPr lang="en-US" altLang="ja-JP" sz="1200" dirty="0"/>
              <a:t>7</a:t>
            </a:r>
            <a:r>
              <a:rPr lang="ja-JP" altLang="en-US" sz="1200"/>
              <a:t>月</a:t>
            </a:r>
            <a:r>
              <a:rPr lang="en-US" altLang="ja-JP" sz="1200" dirty="0"/>
              <a:t>1</a:t>
            </a:r>
            <a:r>
              <a:rPr lang="ja-JP" altLang="en-US" sz="1200"/>
              <a:t>日現在で実施した「平成</a:t>
            </a:r>
            <a:r>
              <a:rPr lang="en-US" altLang="ja-JP" sz="1200" dirty="0"/>
              <a:t>30</a:t>
            </a:r>
            <a:r>
              <a:rPr lang="ja-JP" altLang="en-US" sz="1200"/>
              <a:t>年特定サービス産業実態調査」の調査結果（確報）より</a:t>
            </a:r>
            <a:endParaRPr lang="en-US" altLang="ja-JP" sz="1200" dirty="0">
              <a:solidFill>
                <a:srgbClr val="1C1C1C"/>
              </a:solidFill>
              <a:latin typeface="IPAex明朝" panose="02020400000000000000" pitchFamily="18" charset="-128"/>
              <a:ea typeface="IPAex明朝" panose="02020400000000000000" pitchFamily="18" charset="-128"/>
            </a:endParaRPr>
          </a:p>
          <a:p>
            <a:pPr marL="265113" indent="-265113" eaLnBrk="1" hangingPunct="1">
              <a:spcAft>
                <a:spcPts val="0"/>
              </a:spcAft>
              <a:buClr>
                <a:srgbClr val="333333"/>
              </a:buClr>
              <a:tabLst>
                <a:tab pos="265113" algn="l"/>
              </a:tabLst>
            </a:pPr>
            <a:r>
              <a:rPr lang="en-US" altLang="ja-JP" sz="1200" dirty="0">
                <a:solidFill>
                  <a:srgbClr val="1C1C1C"/>
                </a:solidFill>
                <a:latin typeface="IPAex明朝" panose="02020400000000000000" pitchFamily="18" charset="-128"/>
                <a:ea typeface="IPAex明朝" panose="02020400000000000000" pitchFamily="18" charset="-128"/>
              </a:rPr>
              <a:t>※	</a:t>
            </a:r>
            <a:r>
              <a:rPr lang="ja-JP" altLang="en-US" sz="1200">
                <a:solidFill>
                  <a:srgbClr val="1C1C1C"/>
                </a:solidFill>
                <a:latin typeface="IPAex明朝" panose="02020400000000000000" pitchFamily="18" charset="-128"/>
                <a:ea typeface="IPAex明朝" panose="02020400000000000000" pitchFamily="18" charset="-128"/>
              </a:rPr>
              <a:t>売上高，事業所数，従業員数は①ソフトウェア業，②情報処理・提供サービス業，③インターネット附随サービス業の合計値　</a:t>
            </a:r>
            <a:endParaRPr lang="en-US" altLang="ja-JP" sz="1200" dirty="0">
              <a:solidFill>
                <a:srgbClr val="1C1C1C"/>
              </a:solidFill>
              <a:latin typeface="IPAex明朝" panose="02020400000000000000" pitchFamily="18" charset="-128"/>
              <a:ea typeface="IPAex明朝" panose="02020400000000000000" pitchFamily="18" charset="-128"/>
            </a:endParaRPr>
          </a:p>
        </p:txBody>
      </p:sp>
      <p:sp>
        <p:nvSpPr>
          <p:cNvPr id="6" name="Rectangle 16"/>
          <p:cNvSpPr>
            <a:spLocks noChangeArrowheads="1"/>
          </p:cNvSpPr>
          <p:nvPr/>
        </p:nvSpPr>
        <p:spPr bwMode="auto">
          <a:xfrm>
            <a:off x="354231" y="584684"/>
            <a:ext cx="6610094" cy="41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6000" tIns="36000" rIns="36000" bIns="0" anchor="t"/>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spcAft>
                <a:spcPct val="50000"/>
              </a:spcAft>
              <a:buClr>
                <a:schemeClr val="tx1"/>
              </a:buClr>
              <a:buFont typeface="Wingdings" pitchFamily="2" charset="2"/>
              <a:buNone/>
            </a:pPr>
            <a:r>
              <a:rPr lang="ja-JP" altLang="en-US" sz="2000">
                <a:solidFill>
                  <a:srgbClr val="333333"/>
                </a:solidFill>
                <a:latin typeface="HGP明朝E" panose="02020900000000000000" pitchFamily="18" charset="-128"/>
                <a:ea typeface="HGP明朝E" panose="02020900000000000000" pitchFamily="18" charset="-128"/>
              </a:rPr>
              <a:t>（２）　宮城県のＩＣＴ産業の実力</a:t>
            </a:r>
          </a:p>
        </p:txBody>
      </p:sp>
      <p:sp>
        <p:nvSpPr>
          <p:cNvPr id="4" name="左矢印 3"/>
          <p:cNvSpPr/>
          <p:nvPr/>
        </p:nvSpPr>
        <p:spPr>
          <a:xfrm>
            <a:off x="8244409" y="4977172"/>
            <a:ext cx="435934" cy="350874"/>
          </a:xfrm>
          <a:prstGeom prst="leftArrow">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29B5ADB6-BFEF-B249-8F1E-6B618FB441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358" y="418193"/>
            <a:ext cx="13176956" cy="9311507"/>
          </a:xfrm>
          <a:prstGeom prst="rect">
            <a:avLst/>
          </a:prstGeom>
        </p:spPr>
      </p:pic>
      <p:sp>
        <p:nvSpPr>
          <p:cNvPr id="2" name="円/楕円 1">
            <a:extLst>
              <a:ext uri="{FF2B5EF4-FFF2-40B4-BE49-F238E27FC236}">
                <a16:creationId xmlns:a16="http://schemas.microsoft.com/office/drawing/2014/main" id="{696185EF-D258-313D-7800-F01984F9CD78}"/>
              </a:ext>
            </a:extLst>
          </p:cNvPr>
          <p:cNvSpPr/>
          <p:nvPr/>
        </p:nvSpPr>
        <p:spPr>
          <a:xfrm>
            <a:off x="7740352" y="574359"/>
            <a:ext cx="1224136" cy="3795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t>前回</a:t>
            </a:r>
          </a:p>
        </p:txBody>
      </p:sp>
    </p:spTree>
    <p:extLst>
      <p:ext uri="{BB962C8B-B14F-4D97-AF65-F5344CB8AC3E}">
        <p14:creationId xmlns:p14="http://schemas.microsoft.com/office/powerpoint/2010/main" val="127955345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4"/>
          <p:cNvSpPr txBox="1">
            <a:spLocks noChangeArrowheads="1"/>
          </p:cNvSpPr>
          <p:nvPr/>
        </p:nvSpPr>
        <p:spPr bwMode="auto">
          <a:xfrm>
            <a:off x="177800" y="0"/>
            <a:ext cx="7429500" cy="457200"/>
          </a:xfrm>
          <a:prstGeom prst="rect">
            <a:avLst/>
          </a:prstGeom>
          <a:noFill/>
          <a:ln>
            <a:miter lim="800000"/>
            <a:headEnd/>
            <a:tailEnd/>
          </a:ln>
        </p:spPr>
        <p:txBody>
          <a:bodyPr lIns="72000" tIns="72000" rIns="0" bIns="0" anchor="ctr"/>
          <a:lstStyle/>
          <a:p>
            <a:pPr>
              <a:defRPr/>
            </a:pPr>
            <a:r>
              <a:rPr lang="en-US" altLang="ja-JP" sz="2400" b="1" dirty="0">
                <a:solidFill>
                  <a:srgbClr val="4D4D4D"/>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2400" b="1">
                <a:solidFill>
                  <a:srgbClr val="4D4D4D"/>
                </a:solidFill>
                <a:latin typeface="メイリオ" panose="020B0604030504040204" pitchFamily="50" charset="-128"/>
                <a:ea typeface="メイリオ" panose="020B0604030504040204" pitchFamily="50" charset="-128"/>
                <a:cs typeface="メイリオ" panose="020B0604030504040204" pitchFamily="50" charset="-128"/>
              </a:rPr>
              <a:t> 環境</a:t>
            </a:r>
            <a:r>
              <a:rPr lang="zh-TW" altLang="en-US" sz="2400" b="1" dirty="0">
                <a:solidFill>
                  <a:srgbClr val="4D4D4D"/>
                </a:solidFill>
                <a:latin typeface="メイリオ" panose="020B0604030504040204" pitchFamily="50" charset="-128"/>
                <a:ea typeface="メイリオ" panose="020B0604030504040204" pitchFamily="50" charset="-128"/>
                <a:cs typeface="メイリオ" panose="020B0604030504040204" pitchFamily="50" charset="-128"/>
              </a:rPr>
              <a:t>認識</a:t>
            </a:r>
            <a:r>
              <a:rPr lang="ja-JP" altLang="en-US" sz="2400" b="1">
                <a:solidFill>
                  <a:srgbClr val="4D4D4D"/>
                </a:solidFill>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2400" b="1" dirty="0">
                <a:solidFill>
                  <a:srgbClr val="4D4D4D"/>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a:solidFill>
                  <a:srgbClr val="4D4D4D"/>
                </a:solidFill>
                <a:latin typeface="メイリオ" panose="020B0604030504040204" pitchFamily="50" charset="-128"/>
                <a:ea typeface="メイリオ" panose="020B0604030504040204" pitchFamily="50" charset="-128"/>
                <a:cs typeface="メイリオ" panose="020B0604030504040204" pitchFamily="50" charset="-128"/>
              </a:rPr>
              <a:t>３）</a:t>
            </a:r>
          </a:p>
        </p:txBody>
      </p:sp>
      <p:sp>
        <p:nvSpPr>
          <p:cNvPr id="12292" name="Rectangle 17"/>
          <p:cNvSpPr>
            <a:spLocks noChangeArrowheads="1"/>
          </p:cNvSpPr>
          <p:nvPr/>
        </p:nvSpPr>
        <p:spPr bwMode="auto">
          <a:xfrm>
            <a:off x="852444" y="5805264"/>
            <a:ext cx="7439111" cy="612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6000" tIns="36000" rIns="36000" bIns="36000" numCol="1" spcCol="180000"/>
          <a:lstStyle>
            <a:lvl1pPr marL="266700" indent="-266700"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marL="265113" indent="-265113" eaLnBrk="1" hangingPunct="1">
              <a:spcAft>
                <a:spcPts val="0"/>
              </a:spcAft>
              <a:buClr>
                <a:srgbClr val="333333"/>
              </a:buClr>
              <a:tabLst>
                <a:tab pos="265113" algn="l"/>
              </a:tabLst>
            </a:pPr>
            <a:r>
              <a:rPr lang="ja-JP" altLang="en-US" sz="1200" dirty="0">
                <a:solidFill>
                  <a:srgbClr val="1C1C1C"/>
                </a:solidFill>
                <a:latin typeface="IPAex明朝" panose="02020400000000000000" pitchFamily="18" charset="-128"/>
                <a:ea typeface="IPAex明朝" panose="02020400000000000000" pitchFamily="18" charset="-128"/>
              </a:rPr>
              <a:t>データ：総務省　経済センサス</a:t>
            </a:r>
            <a:r>
              <a:rPr lang="en-US" altLang="ja-JP" sz="1200" dirty="0">
                <a:solidFill>
                  <a:srgbClr val="1C1C1C"/>
                </a:solidFill>
                <a:latin typeface="IPAex明朝" panose="02020400000000000000" pitchFamily="18" charset="-128"/>
                <a:ea typeface="IPAex明朝" panose="02020400000000000000" pitchFamily="18" charset="-128"/>
              </a:rPr>
              <a:t>‐</a:t>
            </a:r>
            <a:r>
              <a:rPr lang="ja-JP" altLang="en-US" sz="1200" dirty="0">
                <a:solidFill>
                  <a:srgbClr val="1C1C1C"/>
                </a:solidFill>
                <a:latin typeface="IPAex明朝" panose="02020400000000000000" pitchFamily="18" charset="-128"/>
                <a:ea typeface="IPAex明朝" panose="02020400000000000000" pitchFamily="18" charset="-128"/>
              </a:rPr>
              <a:t>活動調査 令和３年経済センサス</a:t>
            </a:r>
            <a:r>
              <a:rPr lang="en-US" altLang="ja-JP" sz="1200" dirty="0">
                <a:solidFill>
                  <a:srgbClr val="1C1C1C"/>
                </a:solidFill>
                <a:latin typeface="IPAex明朝" panose="02020400000000000000" pitchFamily="18" charset="-128"/>
                <a:ea typeface="IPAex明朝" panose="02020400000000000000" pitchFamily="18" charset="-128"/>
              </a:rPr>
              <a:t>‐</a:t>
            </a:r>
            <a:r>
              <a:rPr lang="ja-JP" altLang="en-US" sz="1200" dirty="0">
                <a:solidFill>
                  <a:srgbClr val="1C1C1C"/>
                </a:solidFill>
                <a:latin typeface="IPAex明朝" panose="02020400000000000000" pitchFamily="18" charset="-128"/>
                <a:ea typeface="IPAex明朝" panose="02020400000000000000" pitchFamily="18" charset="-128"/>
              </a:rPr>
              <a:t>活動調査 速報集計 事業所に関する集計 </a:t>
            </a:r>
            <a:endParaRPr lang="en-US" altLang="ja-JP" sz="1200" dirty="0">
              <a:solidFill>
                <a:srgbClr val="1C1C1C"/>
              </a:solidFill>
              <a:latin typeface="IPAex明朝" panose="02020400000000000000" pitchFamily="18" charset="-128"/>
              <a:ea typeface="IPAex明朝" panose="02020400000000000000" pitchFamily="18" charset="-128"/>
            </a:endParaRPr>
          </a:p>
          <a:p>
            <a:pPr marL="265113" indent="-265113" eaLnBrk="1" hangingPunct="1">
              <a:spcAft>
                <a:spcPts val="0"/>
              </a:spcAft>
              <a:buClr>
                <a:srgbClr val="333333"/>
              </a:buClr>
              <a:tabLst>
                <a:tab pos="265113" algn="l"/>
              </a:tabLst>
            </a:pPr>
            <a:r>
              <a:rPr lang="ja-JP" altLang="en-US" sz="1200" dirty="0">
                <a:solidFill>
                  <a:srgbClr val="1C1C1C"/>
                </a:solidFill>
                <a:latin typeface="IPAex明朝" panose="02020400000000000000" pitchFamily="18" charset="-128"/>
                <a:ea typeface="IPAex明朝" panose="02020400000000000000" pitchFamily="18" charset="-128"/>
              </a:rPr>
              <a:t>産業大分類：情報通信業（情報サービス業，インターネット附随サービス業）</a:t>
            </a:r>
            <a:endParaRPr lang="en-US" altLang="ja-JP" sz="1200" dirty="0">
              <a:solidFill>
                <a:srgbClr val="1C1C1C"/>
              </a:solidFill>
              <a:latin typeface="IPAex明朝" panose="02020400000000000000" pitchFamily="18" charset="-128"/>
              <a:ea typeface="IPAex明朝" panose="02020400000000000000" pitchFamily="18" charset="-128"/>
            </a:endParaRPr>
          </a:p>
          <a:p>
            <a:pPr marL="265113" indent="-265113" eaLnBrk="1" hangingPunct="1">
              <a:spcAft>
                <a:spcPts val="0"/>
              </a:spcAft>
              <a:buClr>
                <a:srgbClr val="333333"/>
              </a:buClr>
              <a:tabLst>
                <a:tab pos="265113" algn="l"/>
              </a:tabLst>
            </a:pPr>
            <a:r>
              <a:rPr lang="en-US" altLang="ja-JP" sz="1200" dirty="0">
                <a:solidFill>
                  <a:srgbClr val="1C1C1C"/>
                </a:solidFill>
                <a:latin typeface="IPAex明朝" panose="02020400000000000000" pitchFamily="18" charset="-128"/>
                <a:ea typeface="IPAex明朝" panose="02020400000000000000" pitchFamily="18" charset="-128"/>
              </a:rPr>
              <a:t>		</a:t>
            </a:r>
            <a:r>
              <a:rPr lang="ja-JP" altLang="en-US" sz="1200" dirty="0">
                <a:solidFill>
                  <a:srgbClr val="1C1C1C"/>
                </a:solidFill>
                <a:latin typeface="IPAex明朝" panose="02020400000000000000" pitchFamily="18" charset="-128"/>
                <a:ea typeface="IPAex明朝" panose="02020400000000000000" pitchFamily="18" charset="-128"/>
              </a:rPr>
              <a:t>＊情報通信業（通信業，放送業，映像・音声・文字情報制作業）は含まず</a:t>
            </a:r>
            <a:endParaRPr lang="en-US" altLang="ja-JP" sz="1200" dirty="0">
              <a:solidFill>
                <a:srgbClr val="1C1C1C"/>
              </a:solidFill>
              <a:latin typeface="IPAex明朝" panose="02020400000000000000" pitchFamily="18" charset="-128"/>
              <a:ea typeface="IPAex明朝" panose="02020400000000000000" pitchFamily="18" charset="-128"/>
            </a:endParaRPr>
          </a:p>
        </p:txBody>
      </p:sp>
      <p:sp>
        <p:nvSpPr>
          <p:cNvPr id="6" name="Rectangle 16"/>
          <p:cNvSpPr>
            <a:spLocks noChangeArrowheads="1"/>
          </p:cNvSpPr>
          <p:nvPr/>
        </p:nvSpPr>
        <p:spPr bwMode="auto">
          <a:xfrm>
            <a:off x="354230" y="584684"/>
            <a:ext cx="8610257" cy="87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6000" tIns="36000" rIns="36000" bIns="0" anchor="t"/>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spcAft>
                <a:spcPct val="50000"/>
              </a:spcAft>
              <a:buClr>
                <a:schemeClr val="tx1"/>
              </a:buClr>
              <a:buFont typeface="Wingdings" pitchFamily="2" charset="2"/>
              <a:buNone/>
            </a:pPr>
            <a:r>
              <a:rPr lang="ja-JP" altLang="en-US" sz="2000" dirty="0">
                <a:solidFill>
                  <a:srgbClr val="333333"/>
                </a:solidFill>
                <a:latin typeface="HGP明朝E" panose="02020900000000000000" pitchFamily="18" charset="-128"/>
                <a:ea typeface="HGP明朝E" panose="02020900000000000000" pitchFamily="18" charset="-128"/>
              </a:rPr>
              <a:t>（２） 情報サービス業・インターネット付随サービス業における宮城県の実力</a:t>
            </a:r>
            <a:r>
              <a:rPr lang="ja-JP" altLang="en-US" sz="1400" dirty="0">
                <a:solidFill>
                  <a:srgbClr val="333333"/>
                </a:solidFill>
                <a:latin typeface="HGP明朝E" panose="02020900000000000000" pitchFamily="18" charset="-128"/>
                <a:ea typeface="HGP明朝E" panose="02020900000000000000" pitchFamily="18" charset="-128"/>
              </a:rPr>
              <a:t>（</a:t>
            </a:r>
            <a:r>
              <a:rPr lang="en-US" altLang="ja-JP" sz="1400" dirty="0">
                <a:solidFill>
                  <a:srgbClr val="333333"/>
                </a:solidFill>
                <a:latin typeface="HGP明朝E" panose="02020900000000000000" pitchFamily="18" charset="-128"/>
                <a:ea typeface="HGP明朝E" panose="02020900000000000000" pitchFamily="18" charset="-128"/>
              </a:rPr>
              <a:t>2021</a:t>
            </a:r>
            <a:r>
              <a:rPr lang="ja-JP" altLang="en-US" sz="1400" dirty="0">
                <a:solidFill>
                  <a:srgbClr val="333333"/>
                </a:solidFill>
                <a:latin typeface="HGP明朝E" panose="02020900000000000000" pitchFamily="18" charset="-128"/>
                <a:ea typeface="HGP明朝E" panose="02020900000000000000" pitchFamily="18" charset="-128"/>
              </a:rPr>
              <a:t>年）</a:t>
            </a:r>
          </a:p>
        </p:txBody>
      </p:sp>
      <p:graphicFrame>
        <p:nvGraphicFramePr>
          <p:cNvPr id="2" name="表 2">
            <a:extLst>
              <a:ext uri="{FF2B5EF4-FFF2-40B4-BE49-F238E27FC236}">
                <a16:creationId xmlns:a16="http://schemas.microsoft.com/office/drawing/2014/main" id="{8C7D35C1-B8AB-D9A2-A69E-FDF7E6073495}"/>
              </a:ext>
            </a:extLst>
          </p:cNvPr>
          <p:cNvGraphicFramePr>
            <a:graphicFrameLocks noGrp="1"/>
          </p:cNvGraphicFramePr>
          <p:nvPr>
            <p:extLst>
              <p:ext uri="{D42A27DB-BD31-4B8C-83A1-F6EECF244321}">
                <p14:modId xmlns:p14="http://schemas.microsoft.com/office/powerpoint/2010/main" val="1093402585"/>
              </p:ext>
            </p:extLst>
          </p:nvPr>
        </p:nvGraphicFramePr>
        <p:xfrm>
          <a:off x="503547" y="1523139"/>
          <a:ext cx="7788008" cy="4147646"/>
        </p:xfrm>
        <a:graphic>
          <a:graphicData uri="http://schemas.openxmlformats.org/drawingml/2006/table">
            <a:tbl>
              <a:tblPr firstRow="1" bandRow="1">
                <a:tableStyleId>{5C22544A-7EE6-4342-B048-85BDC9FD1C3A}</a:tableStyleId>
              </a:tblPr>
              <a:tblGrid>
                <a:gridCol w="524642">
                  <a:extLst>
                    <a:ext uri="{9D8B030D-6E8A-4147-A177-3AD203B41FA5}">
                      <a16:colId xmlns:a16="http://schemas.microsoft.com/office/drawing/2014/main" val="3078672005"/>
                    </a:ext>
                  </a:extLst>
                </a:gridCol>
                <a:gridCol w="1162145">
                  <a:extLst>
                    <a:ext uri="{9D8B030D-6E8A-4147-A177-3AD203B41FA5}">
                      <a16:colId xmlns:a16="http://schemas.microsoft.com/office/drawing/2014/main" val="3821902123"/>
                    </a:ext>
                  </a:extLst>
                </a:gridCol>
                <a:gridCol w="1345142">
                  <a:extLst>
                    <a:ext uri="{9D8B030D-6E8A-4147-A177-3AD203B41FA5}">
                      <a16:colId xmlns:a16="http://schemas.microsoft.com/office/drawing/2014/main" val="3855629802"/>
                    </a:ext>
                  </a:extLst>
                </a:gridCol>
                <a:gridCol w="1463568">
                  <a:extLst>
                    <a:ext uri="{9D8B030D-6E8A-4147-A177-3AD203B41FA5}">
                      <a16:colId xmlns:a16="http://schemas.microsoft.com/office/drawing/2014/main" val="1465763476"/>
                    </a:ext>
                  </a:extLst>
                </a:gridCol>
                <a:gridCol w="1285293">
                  <a:extLst>
                    <a:ext uri="{9D8B030D-6E8A-4147-A177-3AD203B41FA5}">
                      <a16:colId xmlns:a16="http://schemas.microsoft.com/office/drawing/2014/main" val="3716696307"/>
                    </a:ext>
                  </a:extLst>
                </a:gridCol>
                <a:gridCol w="1003609">
                  <a:extLst>
                    <a:ext uri="{9D8B030D-6E8A-4147-A177-3AD203B41FA5}">
                      <a16:colId xmlns:a16="http://schemas.microsoft.com/office/drawing/2014/main" val="3638044393"/>
                    </a:ext>
                  </a:extLst>
                </a:gridCol>
                <a:gridCol w="1003609">
                  <a:extLst>
                    <a:ext uri="{9D8B030D-6E8A-4147-A177-3AD203B41FA5}">
                      <a16:colId xmlns:a16="http://schemas.microsoft.com/office/drawing/2014/main" val="4055786680"/>
                    </a:ext>
                  </a:extLst>
                </a:gridCol>
              </a:tblGrid>
              <a:tr h="452471">
                <a:tc>
                  <a:txBody>
                    <a:bodyPr/>
                    <a:lstStyle/>
                    <a:p>
                      <a:pPr algn="ctr" fontAlgn="ctr"/>
                      <a:r>
                        <a:rPr lang="ja-JP" altLang="en-US" sz="1200" b="0" i="0" u="none" strike="noStrike" dirty="0">
                          <a:solidFill>
                            <a:srgbClr val="FFFFFF"/>
                          </a:solidFill>
                          <a:effectLst/>
                          <a:latin typeface="游ゴシック" panose="020B0400000000000000" pitchFamily="50" charset="-128"/>
                          <a:ea typeface="游ゴシック" panose="020B0400000000000000" pitchFamily="50" charset="-128"/>
                        </a:rPr>
                        <a:t>順位</a:t>
                      </a:r>
                    </a:p>
                  </a:txBody>
                  <a:tcPr marL="9525" marR="9525" marT="9525" marB="0" anchor="ctr"/>
                </a:tc>
                <a:tc>
                  <a:txBody>
                    <a:bodyPr/>
                    <a:lstStyle/>
                    <a:p>
                      <a:pPr algn="ctr" fontAlgn="ctr"/>
                      <a:r>
                        <a:rPr lang="ja-JP" altLang="en-US" sz="1200" b="0" i="0" u="none" strike="noStrike" dirty="0">
                          <a:solidFill>
                            <a:srgbClr val="FFFFFF"/>
                          </a:solidFill>
                          <a:effectLst/>
                          <a:latin typeface="游ゴシック" panose="020B0400000000000000" pitchFamily="50" charset="-128"/>
                          <a:ea typeface="游ゴシック" panose="020B0400000000000000" pitchFamily="50" charset="-128"/>
                        </a:rPr>
                        <a:t>都道府県</a:t>
                      </a:r>
                    </a:p>
                  </a:txBody>
                  <a:tcPr marL="9525" marR="9525" marT="9525" marB="0" anchor="ctr"/>
                </a:tc>
                <a:tc>
                  <a:txBody>
                    <a:bodyPr/>
                    <a:lstStyle/>
                    <a:p>
                      <a:pPr algn="ctr" fontAlgn="ctr"/>
                      <a:r>
                        <a:rPr lang="ja-JP" altLang="en-US" sz="1200" b="0" i="0" u="none" strike="noStrike" dirty="0">
                          <a:solidFill>
                            <a:srgbClr val="FFFFFF"/>
                          </a:solidFill>
                          <a:effectLst/>
                          <a:latin typeface="游ゴシック" panose="020B0400000000000000" pitchFamily="50" charset="-128"/>
                          <a:ea typeface="游ゴシック" panose="020B0400000000000000" pitchFamily="50" charset="-128"/>
                        </a:rPr>
                        <a:t>売上（百万円）</a:t>
                      </a:r>
                    </a:p>
                  </a:txBody>
                  <a:tcPr marL="9525" marR="9525" marT="9525" marB="0" anchor="ctr"/>
                </a:tc>
                <a:tc>
                  <a:txBody>
                    <a:bodyPr/>
                    <a:lstStyle/>
                    <a:p>
                      <a:pPr algn="ctr" fontAlgn="ctr"/>
                      <a:r>
                        <a:rPr lang="en-US" altLang="ja-JP" sz="1200" b="0" i="0" u="none" strike="noStrike" dirty="0">
                          <a:solidFill>
                            <a:srgbClr val="FFFFFF"/>
                          </a:solidFill>
                          <a:effectLst/>
                          <a:latin typeface="游ゴシック" panose="020B0400000000000000" pitchFamily="50" charset="-128"/>
                          <a:ea typeface="游ゴシック" panose="020B0400000000000000" pitchFamily="50" charset="-128"/>
                        </a:rPr>
                        <a:t>1</a:t>
                      </a:r>
                      <a:r>
                        <a:rPr lang="ja-JP" altLang="en-US" sz="1200" b="0" i="0" u="none" strike="noStrike" dirty="0">
                          <a:solidFill>
                            <a:srgbClr val="FFFFFF"/>
                          </a:solidFill>
                          <a:effectLst/>
                          <a:latin typeface="游ゴシック" panose="020B0400000000000000" pitchFamily="50" charset="-128"/>
                          <a:ea typeface="游ゴシック" panose="020B0400000000000000" pitchFamily="50" charset="-128"/>
                        </a:rPr>
                        <a:t>事業所当たり</a:t>
                      </a:r>
                      <a:br>
                        <a:rPr lang="en-US" altLang="ja-JP" sz="1200" b="0" i="0" u="none" strike="noStrike" dirty="0">
                          <a:solidFill>
                            <a:srgbClr val="FFFFFF"/>
                          </a:solidFill>
                          <a:effectLst/>
                          <a:latin typeface="游ゴシック" panose="020B0400000000000000" pitchFamily="50" charset="-128"/>
                          <a:ea typeface="游ゴシック" panose="020B0400000000000000" pitchFamily="50" charset="-128"/>
                        </a:rPr>
                      </a:br>
                      <a:r>
                        <a:rPr lang="ja-JP" altLang="en-US" sz="1200" b="0" i="0" u="none" strike="noStrike" dirty="0">
                          <a:solidFill>
                            <a:srgbClr val="FFFFFF"/>
                          </a:solidFill>
                          <a:effectLst/>
                          <a:latin typeface="游ゴシック" panose="020B0400000000000000" pitchFamily="50" charset="-128"/>
                          <a:ea typeface="游ゴシック" panose="020B0400000000000000" pitchFamily="50" charset="-128"/>
                        </a:rPr>
                        <a:t>の売上（万円）</a:t>
                      </a:r>
                    </a:p>
                  </a:txBody>
                  <a:tcPr marL="9525" marR="9525" marT="9525" marB="0" anchor="ctr"/>
                </a:tc>
                <a:tc>
                  <a:txBody>
                    <a:bodyPr/>
                    <a:lstStyle/>
                    <a:p>
                      <a:pPr algn="ctr" fontAlgn="ctr"/>
                      <a:r>
                        <a:rPr lang="ja-JP" altLang="en-US" sz="1200" b="0" i="0" u="none" strike="noStrike" dirty="0">
                          <a:solidFill>
                            <a:srgbClr val="FFFFFF"/>
                          </a:solidFill>
                          <a:effectLst/>
                          <a:latin typeface="游ゴシック" panose="020B0400000000000000" pitchFamily="50" charset="-128"/>
                          <a:ea typeface="游ゴシック" panose="020B0400000000000000" pitchFamily="50" charset="-128"/>
                        </a:rPr>
                        <a:t>事業所</a:t>
                      </a:r>
                    </a:p>
                  </a:txBody>
                  <a:tcPr marL="9525" marR="9525" marT="9525" marB="0" anchor="ctr"/>
                </a:tc>
                <a:tc>
                  <a:txBody>
                    <a:bodyPr/>
                    <a:lstStyle/>
                    <a:p>
                      <a:pPr algn="ctr" fontAlgn="ctr"/>
                      <a:r>
                        <a:rPr lang="ja-JP" altLang="en-US" sz="1200" b="0" i="0" u="none" strike="noStrike" dirty="0">
                          <a:solidFill>
                            <a:srgbClr val="FFFFFF"/>
                          </a:solidFill>
                          <a:effectLst/>
                          <a:latin typeface="游ゴシック" panose="020B0400000000000000" pitchFamily="50" charset="-128"/>
                          <a:ea typeface="游ゴシック" panose="020B0400000000000000" pitchFamily="50" charset="-128"/>
                        </a:rPr>
                        <a:t>従業員数</a:t>
                      </a:r>
                    </a:p>
                  </a:txBody>
                  <a:tcPr marL="9525" marR="9525" marT="9525" marB="0" anchor="ctr"/>
                </a:tc>
                <a:tc>
                  <a:txBody>
                    <a:bodyPr/>
                    <a:lstStyle/>
                    <a:p>
                      <a:pPr algn="ctr" fontAlgn="ctr"/>
                      <a:r>
                        <a:rPr lang="ja-JP" altLang="en-US" sz="1200" b="0" i="0" u="none" strike="noStrike" dirty="0">
                          <a:solidFill>
                            <a:srgbClr val="FFFFFF"/>
                          </a:solidFill>
                          <a:effectLst/>
                          <a:latin typeface="游ゴシック" panose="020B0400000000000000" pitchFamily="50" charset="-128"/>
                          <a:ea typeface="游ゴシック" panose="020B0400000000000000" pitchFamily="50" charset="-128"/>
                        </a:rPr>
                        <a:t>全国売上比</a:t>
                      </a:r>
                    </a:p>
                  </a:txBody>
                  <a:tcPr marL="9525" marR="9525" marT="9525" marB="0" anchor="ctr"/>
                </a:tc>
                <a:extLst>
                  <a:ext uri="{0D108BD9-81ED-4DB2-BD59-A6C34878D82A}">
                    <a16:rowId xmlns:a16="http://schemas.microsoft.com/office/drawing/2014/main" val="924572163"/>
                  </a:ext>
                </a:extLst>
              </a:tr>
              <a:tr h="335925">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9525" marR="9525" marT="9525" marB="0" anchor="ctr"/>
                </a:tc>
                <a:tc>
                  <a:txBody>
                    <a:bodyPr/>
                    <a:lstStyle/>
                    <a:p>
                      <a:pPr algn="l"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東京都</a:t>
                      </a:r>
                    </a:p>
                  </a:txBody>
                  <a:tcPr marL="9525" marR="9525" marT="9525" marB="0" anchor="ctr"/>
                </a:tc>
                <a:tc>
                  <a:txBody>
                    <a:bodyPr/>
                    <a:lstStyle/>
                    <a:p>
                      <a:pPr algn="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26,433,789</a:t>
                      </a:r>
                    </a:p>
                  </a:txBody>
                  <a:tcPr marL="9525" marR="9525" marT="9525" marB="0" anchor="ctr"/>
                </a:tc>
                <a:tc>
                  <a:txBody>
                    <a:bodyPr/>
                    <a:lstStyle/>
                    <a:p>
                      <a:pPr algn="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175,675</a:t>
                      </a:r>
                    </a:p>
                  </a:txBody>
                  <a:tcPr marL="9525" marR="9525" marT="9525" marB="0" anchor="ctr"/>
                </a:tc>
                <a:tc>
                  <a:txBody>
                    <a:bodyPr/>
                    <a:lstStyle/>
                    <a:p>
                      <a:pPr algn="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15,941</a:t>
                      </a:r>
                    </a:p>
                  </a:txBody>
                  <a:tcPr marL="9525" marR="9525" marT="9525" marB="0" anchor="ctr"/>
                </a:tc>
                <a:tc>
                  <a:txBody>
                    <a:bodyPr/>
                    <a:lstStyle/>
                    <a:p>
                      <a:pPr algn="r" fontAlgn="ct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67.04%</a:t>
                      </a:r>
                    </a:p>
                  </a:txBody>
                  <a:tcPr marL="9525" marR="9525" marT="9525" marB="0" anchor="ctr"/>
                </a:tc>
                <a:extLst>
                  <a:ext uri="{0D108BD9-81ED-4DB2-BD59-A6C34878D82A}">
                    <a16:rowId xmlns:a16="http://schemas.microsoft.com/office/drawing/2014/main" val="1244260327"/>
                  </a:ext>
                </a:extLst>
              </a:tr>
              <a:tr h="335925">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9525" marR="9525" marT="9525" marB="0" anchor="ctr"/>
                </a:tc>
                <a:tc>
                  <a:txBody>
                    <a:bodyPr/>
                    <a:lstStyle/>
                    <a:p>
                      <a:pPr algn="l"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大阪府</a:t>
                      </a:r>
                    </a:p>
                  </a:txBody>
                  <a:tcPr marL="9525" marR="9525" marT="9525" marB="0" anchor="ctr"/>
                </a:tc>
                <a:tc>
                  <a:txBody>
                    <a:bodyPr/>
                    <a:lstStyle/>
                    <a:p>
                      <a:pPr algn="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2,845,865</a:t>
                      </a:r>
                    </a:p>
                  </a:txBody>
                  <a:tcPr marL="9525" marR="9525" marT="9525" marB="0" anchor="ct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70,757</a:t>
                      </a:r>
                    </a:p>
                  </a:txBody>
                  <a:tcPr marL="9525" marR="9525" marT="9525" marB="0" anchor="ctr"/>
                </a:tc>
                <a:tc>
                  <a:txBody>
                    <a:bodyPr/>
                    <a:lstStyle/>
                    <a:p>
                      <a:pPr algn="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4,339</a:t>
                      </a:r>
                    </a:p>
                  </a:txBody>
                  <a:tcPr marL="9525" marR="9525" marT="9525" marB="0" anchor="ctr"/>
                </a:tc>
                <a:tc>
                  <a:txBody>
                    <a:bodyPr/>
                    <a:lstStyle/>
                    <a:p>
                      <a:pPr algn="r" fontAlgn="ct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7.22%</a:t>
                      </a:r>
                    </a:p>
                  </a:txBody>
                  <a:tcPr marL="9525" marR="9525" marT="9525" marB="0" anchor="ctr"/>
                </a:tc>
                <a:extLst>
                  <a:ext uri="{0D108BD9-81ED-4DB2-BD59-A6C34878D82A}">
                    <a16:rowId xmlns:a16="http://schemas.microsoft.com/office/drawing/2014/main" val="1975660025"/>
                  </a:ext>
                </a:extLst>
              </a:tr>
              <a:tr h="335925">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3</a:t>
                      </a:r>
                    </a:p>
                  </a:txBody>
                  <a:tcPr marL="9525" marR="9525" marT="9525" marB="0" anchor="ctr"/>
                </a:tc>
                <a:tc>
                  <a:txBody>
                    <a:bodyPr/>
                    <a:lstStyle/>
                    <a:p>
                      <a:pPr algn="l"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神奈川県</a:t>
                      </a:r>
                    </a:p>
                  </a:txBody>
                  <a:tcPr marL="9525" marR="9525" marT="9525" marB="0" anchor="ctr"/>
                </a:tc>
                <a:tc>
                  <a:txBody>
                    <a:bodyPr/>
                    <a:lstStyle/>
                    <a:p>
                      <a:pPr algn="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2,507,438</a:t>
                      </a:r>
                    </a:p>
                  </a:txBody>
                  <a:tcPr marL="9525" marR="9525" marT="9525" marB="0" anchor="ctr"/>
                </a:tc>
                <a:tc>
                  <a:txBody>
                    <a:bodyPr/>
                    <a:lstStyle/>
                    <a:p>
                      <a:pPr algn="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79,024</a:t>
                      </a:r>
                    </a:p>
                  </a:txBody>
                  <a:tcPr marL="9525" marR="9525" marT="9525" marB="0" anchor="ctr"/>
                </a:tc>
                <a:tc>
                  <a:txBody>
                    <a:bodyPr/>
                    <a:lstStyle/>
                    <a:p>
                      <a:pPr algn="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3,387</a:t>
                      </a:r>
                    </a:p>
                  </a:txBody>
                  <a:tcPr marL="9525" marR="9525" marT="9525" marB="0" anchor="ctr"/>
                </a:tc>
                <a:tc>
                  <a:txBody>
                    <a:bodyPr/>
                    <a:lstStyle/>
                    <a:p>
                      <a:pPr algn="r" fontAlgn="ct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6.36%</a:t>
                      </a:r>
                    </a:p>
                  </a:txBody>
                  <a:tcPr marL="9525" marR="9525" marT="9525" marB="0" anchor="ctr"/>
                </a:tc>
                <a:extLst>
                  <a:ext uri="{0D108BD9-81ED-4DB2-BD59-A6C34878D82A}">
                    <a16:rowId xmlns:a16="http://schemas.microsoft.com/office/drawing/2014/main" val="555975435"/>
                  </a:ext>
                </a:extLst>
              </a:tr>
              <a:tr h="335925">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9525" marR="9525" marT="9525" marB="0" anchor="ctr"/>
                </a:tc>
                <a:tc>
                  <a:txBody>
                    <a:bodyPr/>
                    <a:lstStyle/>
                    <a:p>
                      <a:pPr algn="l"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愛知県</a:t>
                      </a:r>
                    </a:p>
                  </a:txBody>
                  <a:tcPr marL="9525" marR="9525" marT="9525" marB="0" anchor="ctr"/>
                </a:tc>
                <a:tc>
                  <a:txBody>
                    <a:bodyPr/>
                    <a:lstStyle/>
                    <a:p>
                      <a:pPr algn="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1,675,055</a:t>
                      </a:r>
                    </a:p>
                  </a:txBody>
                  <a:tcPr marL="9525" marR="9525" marT="9525" marB="0" anchor="ctr"/>
                </a:tc>
                <a:tc>
                  <a:txBody>
                    <a:bodyPr/>
                    <a:lstStyle/>
                    <a:p>
                      <a:pPr algn="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69,332</a:t>
                      </a:r>
                    </a:p>
                  </a:txBody>
                  <a:tcPr marL="9525" marR="9525" marT="9525" marB="0" anchor="ctr"/>
                </a:tc>
                <a:tc>
                  <a:txBody>
                    <a:bodyPr/>
                    <a:lstStyle/>
                    <a:p>
                      <a:pPr algn="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2,605</a:t>
                      </a:r>
                    </a:p>
                  </a:txBody>
                  <a:tcPr marL="9525" marR="9525" marT="9525" marB="0" anchor="ctr"/>
                </a:tc>
                <a:tc>
                  <a:txBody>
                    <a:bodyPr/>
                    <a:lstStyle/>
                    <a:p>
                      <a:pPr algn="r" fontAlgn="ct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4.25%</a:t>
                      </a:r>
                    </a:p>
                  </a:txBody>
                  <a:tcPr marL="9525" marR="9525" marT="9525" marB="0" anchor="ctr"/>
                </a:tc>
                <a:extLst>
                  <a:ext uri="{0D108BD9-81ED-4DB2-BD59-A6C34878D82A}">
                    <a16:rowId xmlns:a16="http://schemas.microsoft.com/office/drawing/2014/main" val="1479219042"/>
                  </a:ext>
                </a:extLst>
              </a:tr>
              <a:tr h="335925">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5</a:t>
                      </a:r>
                    </a:p>
                  </a:txBody>
                  <a:tcPr marL="9525" marR="9525" marT="9525" marB="0" anchor="ctr"/>
                </a:tc>
                <a:tc>
                  <a:txBody>
                    <a:bodyPr/>
                    <a:lstStyle/>
                    <a:p>
                      <a:pPr algn="l"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福岡県</a:t>
                      </a:r>
                    </a:p>
                  </a:txBody>
                  <a:tcPr marL="9525" marR="9525" marT="9525" marB="0" anchor="ctr"/>
                </a:tc>
                <a:tc>
                  <a:txBody>
                    <a:bodyPr/>
                    <a:lstStyle/>
                    <a:p>
                      <a:pPr algn="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718,552</a:t>
                      </a:r>
                    </a:p>
                  </a:txBody>
                  <a:tcPr marL="9525" marR="9525" marT="9525" marB="0" anchor="ctr"/>
                </a:tc>
                <a:tc>
                  <a:txBody>
                    <a:bodyPr/>
                    <a:lstStyle/>
                    <a:p>
                      <a:pPr algn="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38,262</a:t>
                      </a:r>
                    </a:p>
                  </a:txBody>
                  <a:tcPr marL="9525" marR="9525" marT="9525" marB="0" anchor="ctr"/>
                </a:tc>
                <a:tc>
                  <a:txBody>
                    <a:bodyPr/>
                    <a:lstStyle/>
                    <a:p>
                      <a:pPr algn="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2,025</a:t>
                      </a:r>
                    </a:p>
                  </a:txBody>
                  <a:tcPr marL="9525" marR="9525" marT="9525" marB="0" anchor="ctr"/>
                </a:tc>
                <a:tc>
                  <a:txBody>
                    <a:bodyPr/>
                    <a:lstStyle/>
                    <a:p>
                      <a:pPr algn="r" fontAlgn="ct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1.82%</a:t>
                      </a:r>
                    </a:p>
                  </a:txBody>
                  <a:tcPr marL="9525" marR="9525" marT="9525" marB="0" anchor="ctr"/>
                </a:tc>
                <a:extLst>
                  <a:ext uri="{0D108BD9-81ED-4DB2-BD59-A6C34878D82A}">
                    <a16:rowId xmlns:a16="http://schemas.microsoft.com/office/drawing/2014/main" val="2683398768"/>
                  </a:ext>
                </a:extLst>
              </a:tr>
              <a:tr h="335925">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6</a:t>
                      </a:r>
                    </a:p>
                  </a:txBody>
                  <a:tcPr marL="9525" marR="9525" marT="9525" marB="0" anchor="ctr"/>
                </a:tc>
                <a:tc>
                  <a:txBody>
                    <a:bodyPr/>
                    <a:lstStyle/>
                    <a:p>
                      <a:pPr algn="l"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千葉県</a:t>
                      </a:r>
                    </a:p>
                  </a:txBody>
                  <a:tcPr marL="9525" marR="9525" marT="9525" marB="0" anchor="ctr"/>
                </a:tc>
                <a:tc>
                  <a:txBody>
                    <a:bodyPr/>
                    <a:lstStyle/>
                    <a:p>
                      <a:pPr algn="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581,761</a:t>
                      </a:r>
                    </a:p>
                  </a:txBody>
                  <a:tcPr marL="9525" marR="9525" marT="9525" marB="0" anchor="ctr"/>
                </a:tc>
                <a:tc>
                  <a:txBody>
                    <a:bodyPr/>
                    <a:lstStyle/>
                    <a:p>
                      <a:pPr algn="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47,530</a:t>
                      </a:r>
                    </a:p>
                  </a:txBody>
                  <a:tcPr marL="9525" marR="9525" marT="9525" marB="0" anchor="ctr"/>
                </a:tc>
                <a:tc>
                  <a:txBody>
                    <a:bodyPr/>
                    <a:lstStyle/>
                    <a:p>
                      <a:pPr algn="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1,285</a:t>
                      </a:r>
                    </a:p>
                  </a:txBody>
                  <a:tcPr marL="9525" marR="9525" marT="9525" marB="0" anchor="ctr"/>
                </a:tc>
                <a:tc>
                  <a:txBody>
                    <a:bodyPr/>
                    <a:lstStyle/>
                    <a:p>
                      <a:pPr algn="r" fontAlgn="ct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1.48%</a:t>
                      </a:r>
                    </a:p>
                  </a:txBody>
                  <a:tcPr marL="9525" marR="9525" marT="9525" marB="0" anchor="ctr"/>
                </a:tc>
                <a:extLst>
                  <a:ext uri="{0D108BD9-81ED-4DB2-BD59-A6C34878D82A}">
                    <a16:rowId xmlns:a16="http://schemas.microsoft.com/office/drawing/2014/main" val="2266973428"/>
                  </a:ext>
                </a:extLst>
              </a:tr>
              <a:tr h="335925">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7</a:t>
                      </a:r>
                    </a:p>
                  </a:txBody>
                  <a:tcPr marL="9525" marR="9525" marT="9525" marB="0" anchor="ctr"/>
                </a:tc>
                <a:tc>
                  <a:txBody>
                    <a:bodyPr/>
                    <a:lstStyle/>
                    <a:p>
                      <a:pPr algn="l"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北海道</a:t>
                      </a:r>
                    </a:p>
                  </a:txBody>
                  <a:tcPr marL="9525" marR="9525" marT="9525" marB="0" anchor="ctr"/>
                </a:tc>
                <a:tc>
                  <a:txBody>
                    <a:bodyPr/>
                    <a:lstStyle/>
                    <a:p>
                      <a:pPr algn="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578,332</a:t>
                      </a:r>
                    </a:p>
                  </a:txBody>
                  <a:tcPr marL="9525" marR="9525" marT="9525" marB="0" anchor="ctr"/>
                </a:tc>
                <a:tc>
                  <a:txBody>
                    <a:bodyPr/>
                    <a:lstStyle/>
                    <a:p>
                      <a:pPr algn="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41,938</a:t>
                      </a:r>
                    </a:p>
                  </a:txBody>
                  <a:tcPr marL="9525" marR="9525" marT="9525" marB="0" anchor="ctr"/>
                </a:tc>
                <a:tc>
                  <a:txBody>
                    <a:bodyPr/>
                    <a:lstStyle/>
                    <a:p>
                      <a:pPr algn="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1,488</a:t>
                      </a:r>
                    </a:p>
                  </a:txBody>
                  <a:tcPr marL="9525" marR="9525" marT="9525" marB="0" anchor="ctr"/>
                </a:tc>
                <a:tc>
                  <a:txBody>
                    <a:bodyPr/>
                    <a:lstStyle/>
                    <a:p>
                      <a:pPr algn="r" fontAlgn="ct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1.47%</a:t>
                      </a:r>
                    </a:p>
                  </a:txBody>
                  <a:tcPr marL="9525" marR="9525" marT="9525" marB="0" anchor="ctr"/>
                </a:tc>
                <a:extLst>
                  <a:ext uri="{0D108BD9-81ED-4DB2-BD59-A6C34878D82A}">
                    <a16:rowId xmlns:a16="http://schemas.microsoft.com/office/drawing/2014/main" val="1801796682"/>
                  </a:ext>
                </a:extLst>
              </a:tr>
              <a:tr h="335925">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8</a:t>
                      </a:r>
                    </a:p>
                  </a:txBody>
                  <a:tcPr marL="9525" marR="9525" marT="9525" marB="0" anchor="ctr"/>
                </a:tc>
                <a:tc>
                  <a:txBody>
                    <a:bodyPr/>
                    <a:lstStyle/>
                    <a:p>
                      <a:pPr algn="l"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宮城県</a:t>
                      </a:r>
                    </a:p>
                  </a:txBody>
                  <a:tcPr marL="9525" marR="9525" marT="9525" marB="0" anchor="ctr"/>
                </a:tc>
                <a:tc>
                  <a:txBody>
                    <a:bodyPr/>
                    <a:lstStyle/>
                    <a:p>
                      <a:pPr algn="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377,421</a:t>
                      </a:r>
                    </a:p>
                  </a:txBody>
                  <a:tcPr marL="9525" marR="9525" marT="9525" marB="0" anchor="ctr"/>
                </a:tc>
                <a:tc>
                  <a:txBody>
                    <a:bodyPr/>
                    <a:lstStyle/>
                    <a:p>
                      <a:pPr algn="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60,387</a:t>
                      </a:r>
                    </a:p>
                  </a:txBody>
                  <a:tcPr marL="9525" marR="9525" marT="9525" marB="0" anchor="ctr"/>
                </a:tc>
                <a:tc>
                  <a:txBody>
                    <a:bodyPr/>
                    <a:lstStyle/>
                    <a:p>
                      <a:pPr algn="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690</a:t>
                      </a:r>
                    </a:p>
                  </a:txBody>
                  <a:tcPr marL="9525" marR="9525" marT="9525" marB="0" anchor="ctr"/>
                </a:tc>
                <a:tc>
                  <a:txBody>
                    <a:bodyPr/>
                    <a:lstStyle/>
                    <a:p>
                      <a:pPr algn="r" fontAlgn="ct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0.96%</a:t>
                      </a:r>
                    </a:p>
                  </a:txBody>
                  <a:tcPr marL="9525" marR="9525" marT="9525" marB="0" anchor="ctr"/>
                </a:tc>
                <a:extLst>
                  <a:ext uri="{0D108BD9-81ED-4DB2-BD59-A6C34878D82A}">
                    <a16:rowId xmlns:a16="http://schemas.microsoft.com/office/drawing/2014/main" val="3047885776"/>
                  </a:ext>
                </a:extLst>
              </a:tr>
              <a:tr h="335925">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9</a:t>
                      </a:r>
                    </a:p>
                  </a:txBody>
                  <a:tcPr marL="9525" marR="9525" marT="9525" marB="0" anchor="ctr"/>
                </a:tc>
                <a:tc>
                  <a:txBody>
                    <a:bodyPr/>
                    <a:lstStyle/>
                    <a:p>
                      <a:pPr algn="l"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兵庫県</a:t>
                      </a:r>
                    </a:p>
                  </a:txBody>
                  <a:tcPr marL="9525" marR="9525" marT="9525" marB="0" anchor="ctr"/>
                </a:tc>
                <a:tc>
                  <a:txBody>
                    <a:bodyPr/>
                    <a:lstStyle/>
                    <a:p>
                      <a:pPr algn="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368,909</a:t>
                      </a:r>
                    </a:p>
                  </a:txBody>
                  <a:tcPr marL="9525" marR="9525" marT="9525" marB="0" anchor="ctr"/>
                </a:tc>
                <a:tc>
                  <a:txBody>
                    <a:bodyPr/>
                    <a:lstStyle/>
                    <a:p>
                      <a:pPr algn="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33,086</a:t>
                      </a:r>
                    </a:p>
                  </a:txBody>
                  <a:tcPr marL="9525" marR="9525" marT="9525" marB="0" anchor="ctr"/>
                </a:tc>
                <a:tc>
                  <a:txBody>
                    <a:bodyPr/>
                    <a:lstStyle/>
                    <a:p>
                      <a:pPr algn="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1,187</a:t>
                      </a:r>
                    </a:p>
                  </a:txBody>
                  <a:tcPr marL="9525" marR="9525" marT="9525" marB="0" anchor="ctr"/>
                </a:tc>
                <a:tc>
                  <a:txBody>
                    <a:bodyPr/>
                    <a:lstStyle/>
                    <a:p>
                      <a:pPr algn="r" fontAlgn="ct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0.94%</a:t>
                      </a:r>
                    </a:p>
                  </a:txBody>
                  <a:tcPr marL="9525" marR="9525" marT="9525" marB="0" anchor="ctr"/>
                </a:tc>
                <a:extLst>
                  <a:ext uri="{0D108BD9-81ED-4DB2-BD59-A6C34878D82A}">
                    <a16:rowId xmlns:a16="http://schemas.microsoft.com/office/drawing/2014/main" val="1386593913"/>
                  </a:ext>
                </a:extLst>
              </a:tr>
              <a:tr h="335925">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10</a:t>
                      </a:r>
                    </a:p>
                  </a:txBody>
                  <a:tcPr marL="9525" marR="9525" marT="9525" marB="0" anchor="ctr"/>
                </a:tc>
                <a:tc>
                  <a:txBody>
                    <a:bodyPr/>
                    <a:lstStyle/>
                    <a:p>
                      <a:pPr algn="l"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広島県</a:t>
                      </a:r>
                    </a:p>
                  </a:txBody>
                  <a:tcPr marL="9525" marR="9525" marT="9525" marB="0" anchor="ctr"/>
                </a:tc>
                <a:tc>
                  <a:txBody>
                    <a:bodyPr/>
                    <a:lstStyle/>
                    <a:p>
                      <a:pPr algn="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303,104</a:t>
                      </a:r>
                    </a:p>
                  </a:txBody>
                  <a:tcPr marL="9525" marR="9525" marT="9525" marB="0" anchor="ctr"/>
                </a:tc>
                <a:tc>
                  <a:txBody>
                    <a:bodyPr/>
                    <a:lstStyle/>
                    <a:p>
                      <a:pPr algn="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41,127</a:t>
                      </a:r>
                    </a:p>
                  </a:txBody>
                  <a:tcPr marL="9525" marR="9525" marT="9525" marB="0" anchor="ctr"/>
                </a:tc>
                <a:tc>
                  <a:txBody>
                    <a:bodyPr/>
                    <a:lstStyle/>
                    <a:p>
                      <a:pPr algn="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786</a:t>
                      </a:r>
                    </a:p>
                  </a:txBody>
                  <a:tcPr marL="9525" marR="9525" marT="9525" marB="0" anchor="ctr"/>
                </a:tc>
                <a:tc>
                  <a:txBody>
                    <a:bodyPr/>
                    <a:lstStyle/>
                    <a:p>
                      <a:pPr algn="r" fontAlgn="ct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0.77%</a:t>
                      </a:r>
                    </a:p>
                  </a:txBody>
                  <a:tcPr marL="9525" marR="9525" marT="9525" marB="0" anchor="ctr"/>
                </a:tc>
                <a:extLst>
                  <a:ext uri="{0D108BD9-81ED-4DB2-BD59-A6C34878D82A}">
                    <a16:rowId xmlns:a16="http://schemas.microsoft.com/office/drawing/2014/main" val="3532799169"/>
                  </a:ext>
                </a:extLst>
              </a:tr>
              <a:tr h="335925">
                <a:tc>
                  <a:txBody>
                    <a:bodyPr/>
                    <a:lstStyle/>
                    <a:p>
                      <a:pPr algn="r" fontAlgn="ctr"/>
                      <a:endParaRPr lang="en-US" altLang="ja-JP" sz="14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tx2">
                        <a:lumMod val="40000"/>
                        <a:lumOff val="60000"/>
                      </a:schemeClr>
                    </a:solidFill>
                  </a:tcPr>
                </a:tc>
                <a:tc>
                  <a:txBody>
                    <a:bodyPr/>
                    <a:lstStyle/>
                    <a:p>
                      <a:pPr algn="l" fontAlgn="ctr"/>
                      <a:r>
                        <a:rPr lang="ja-JP" altLang="en-US" sz="1400" b="1" i="0" u="none" strike="noStrike" dirty="0">
                          <a:solidFill>
                            <a:srgbClr val="000000"/>
                          </a:solidFill>
                          <a:effectLst/>
                          <a:latin typeface="游ゴシック" panose="020B0400000000000000" pitchFamily="50" charset="-128"/>
                          <a:ea typeface="游ゴシック" panose="020B0400000000000000" pitchFamily="50" charset="-128"/>
                        </a:rPr>
                        <a:t>全国合計</a:t>
                      </a:r>
                    </a:p>
                  </a:txBody>
                  <a:tcPr marL="9525" marR="9525" marT="9525" marB="0" anchor="ctr">
                    <a:solidFill>
                      <a:schemeClr val="tx2">
                        <a:lumMod val="40000"/>
                        <a:lumOff val="60000"/>
                      </a:schemeClr>
                    </a:solidFill>
                  </a:tcPr>
                </a:tc>
                <a:tc>
                  <a:txBody>
                    <a:bodyPr/>
                    <a:lstStyle/>
                    <a:p>
                      <a:pPr algn="r" fontAlgn="ctr"/>
                      <a:r>
                        <a:rPr lang="en-US" altLang="ja-JP" sz="1400" b="1" i="0" u="none" strike="noStrike" dirty="0">
                          <a:solidFill>
                            <a:srgbClr val="000000"/>
                          </a:solidFill>
                          <a:effectLst/>
                          <a:latin typeface="游ゴシック" panose="020B0400000000000000" pitchFamily="50" charset="-128"/>
                          <a:ea typeface="游ゴシック" panose="020B0400000000000000" pitchFamily="50" charset="-128"/>
                        </a:rPr>
                        <a:t>39,430,850</a:t>
                      </a:r>
                    </a:p>
                  </a:txBody>
                  <a:tcPr marL="9525" marR="9525" marT="9525" marB="0" anchor="ctr">
                    <a:solidFill>
                      <a:schemeClr val="tx2">
                        <a:lumMod val="40000"/>
                        <a:lumOff val="60000"/>
                      </a:schemeClr>
                    </a:solidFill>
                  </a:tcPr>
                </a:tc>
                <a:tc>
                  <a:txBody>
                    <a:bodyPr/>
                    <a:lstStyle/>
                    <a:p>
                      <a:pPr algn="r" fontAlgn="ctr"/>
                      <a:r>
                        <a:rPr lang="en-US" altLang="ja-JP" sz="1400" b="1" i="0" u="none" strike="noStrike" dirty="0">
                          <a:solidFill>
                            <a:srgbClr val="000000"/>
                          </a:solidFill>
                          <a:effectLst/>
                          <a:latin typeface="游ゴシック" panose="020B0400000000000000" pitchFamily="50" charset="-128"/>
                          <a:ea typeface="游ゴシック" panose="020B0400000000000000" pitchFamily="50" charset="-128"/>
                        </a:rPr>
                        <a:t>1,635,374</a:t>
                      </a:r>
                    </a:p>
                  </a:txBody>
                  <a:tcPr marL="9525" marR="9525" marT="9525" marB="0" anchor="ctr">
                    <a:solidFill>
                      <a:schemeClr val="tx2">
                        <a:lumMod val="40000"/>
                        <a:lumOff val="60000"/>
                      </a:schemeClr>
                    </a:solidFill>
                  </a:tcPr>
                </a:tc>
                <a:tc>
                  <a:txBody>
                    <a:bodyPr/>
                    <a:lstStyle/>
                    <a:p>
                      <a:pPr algn="r" fontAlgn="ctr"/>
                      <a:r>
                        <a:rPr lang="en-US" altLang="ja-JP" sz="1400" b="1" i="0" u="none" strike="noStrike" dirty="0">
                          <a:solidFill>
                            <a:srgbClr val="000000"/>
                          </a:solidFill>
                          <a:effectLst/>
                          <a:latin typeface="游ゴシック" panose="020B0400000000000000" pitchFamily="50" charset="-128"/>
                          <a:ea typeface="游ゴシック" panose="020B0400000000000000" pitchFamily="50" charset="-128"/>
                        </a:rPr>
                        <a:t>45,667</a:t>
                      </a:r>
                    </a:p>
                  </a:txBody>
                  <a:tcPr marL="9525" marR="9525" marT="9525" marB="0" anchor="ctr">
                    <a:solidFill>
                      <a:schemeClr val="tx2">
                        <a:lumMod val="40000"/>
                        <a:lumOff val="60000"/>
                      </a:schemeClr>
                    </a:solidFill>
                  </a:tcPr>
                </a:tc>
                <a:tc>
                  <a:txBody>
                    <a:bodyPr/>
                    <a:lstStyle/>
                    <a:p>
                      <a:pPr algn="r" fontAlgn="ctr"/>
                      <a:endParaRPr lang="en-US" altLang="ja-JP" sz="14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tx2">
                        <a:lumMod val="40000"/>
                        <a:lumOff val="60000"/>
                      </a:schemeClr>
                    </a:solidFill>
                  </a:tcPr>
                </a:tc>
                <a:tc>
                  <a:txBody>
                    <a:bodyPr/>
                    <a:lstStyle/>
                    <a:p>
                      <a:pPr algn="r" fontAlgn="ctr"/>
                      <a:r>
                        <a:rPr lang="en-US" altLang="ja-JP" sz="1400" b="1" i="0" u="none" strike="noStrike" dirty="0">
                          <a:solidFill>
                            <a:srgbClr val="000000"/>
                          </a:solidFill>
                          <a:effectLst/>
                          <a:latin typeface="游ゴシック" panose="020B0400000000000000" pitchFamily="50" charset="-128"/>
                          <a:ea typeface="游ゴシック" panose="020B0400000000000000" pitchFamily="50" charset="-128"/>
                        </a:rPr>
                        <a:t>100%</a:t>
                      </a:r>
                    </a:p>
                  </a:txBody>
                  <a:tcPr marL="9525" marR="9525" marT="9525" marB="0" anchor="ctr">
                    <a:solidFill>
                      <a:schemeClr val="tx2">
                        <a:lumMod val="40000"/>
                        <a:lumOff val="60000"/>
                      </a:schemeClr>
                    </a:solidFill>
                  </a:tcPr>
                </a:tc>
                <a:extLst>
                  <a:ext uri="{0D108BD9-81ED-4DB2-BD59-A6C34878D82A}">
                    <a16:rowId xmlns:a16="http://schemas.microsoft.com/office/drawing/2014/main" val="1512054191"/>
                  </a:ext>
                </a:extLst>
              </a:tr>
            </a:tbl>
          </a:graphicData>
        </a:graphic>
      </p:graphicFrame>
      <p:sp>
        <p:nvSpPr>
          <p:cNvPr id="3" name="四角形: 角を丸くする 2">
            <a:extLst>
              <a:ext uri="{FF2B5EF4-FFF2-40B4-BE49-F238E27FC236}">
                <a16:creationId xmlns:a16="http://schemas.microsoft.com/office/drawing/2014/main" id="{E865CAFA-1593-7CBA-266E-D5A989A1C364}"/>
              </a:ext>
            </a:extLst>
          </p:cNvPr>
          <p:cNvSpPr/>
          <p:nvPr/>
        </p:nvSpPr>
        <p:spPr>
          <a:xfrm>
            <a:off x="361206" y="4280636"/>
            <a:ext cx="7985654" cy="41956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左矢印 3"/>
          <p:cNvSpPr/>
          <p:nvPr/>
        </p:nvSpPr>
        <p:spPr>
          <a:xfrm>
            <a:off x="8346860" y="4325806"/>
            <a:ext cx="435934" cy="350874"/>
          </a:xfrm>
          <a:prstGeom prst="leftArrow">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Rectangle 17">
            <a:extLst>
              <a:ext uri="{FF2B5EF4-FFF2-40B4-BE49-F238E27FC236}">
                <a16:creationId xmlns:a16="http://schemas.microsoft.com/office/drawing/2014/main" id="{9944B2F2-06CC-E3F2-6712-58716800EDC3}"/>
              </a:ext>
            </a:extLst>
          </p:cNvPr>
          <p:cNvSpPr>
            <a:spLocks noChangeArrowheads="1"/>
          </p:cNvSpPr>
          <p:nvPr/>
        </p:nvSpPr>
        <p:spPr bwMode="auto">
          <a:xfrm>
            <a:off x="950332" y="1061901"/>
            <a:ext cx="6253031" cy="350875"/>
          </a:xfrm>
          <a:prstGeom prst="rect">
            <a:avLst/>
          </a:prstGeom>
          <a:noFill/>
          <a:ln w="19050">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numCol="1" spcCol="180000"/>
          <a:lstStyle>
            <a:lvl1pPr marL="266700" indent="-266700"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marL="0" indent="0" algn="just" eaLnBrk="1" hangingPunct="1">
              <a:spcAft>
                <a:spcPts val="0"/>
              </a:spcAft>
              <a:buClr>
                <a:srgbClr val="333333"/>
              </a:buClr>
            </a:pPr>
            <a:r>
              <a:rPr lang="ja-JP" altLang="en-US" sz="1400" dirty="0">
                <a:solidFill>
                  <a:srgbClr val="1C1C1C"/>
                </a:solidFill>
                <a:latin typeface="IPAex明朝" panose="02020400000000000000" pitchFamily="18" charset="-128"/>
                <a:ea typeface="IPAex明朝" panose="02020400000000000000" pitchFamily="18" charset="-128"/>
              </a:rPr>
              <a:t>県別売上高では</a:t>
            </a:r>
            <a:r>
              <a:rPr lang="ja-JP" altLang="en-US" sz="1400" b="1" dirty="0">
                <a:solidFill>
                  <a:srgbClr val="FF0000"/>
                </a:solidFill>
                <a:latin typeface="IPAex明朝" panose="02020400000000000000" pitchFamily="18" charset="-128"/>
                <a:ea typeface="IPAex明朝" panose="02020400000000000000" pitchFamily="18" charset="-128"/>
              </a:rPr>
              <a:t>全国</a:t>
            </a:r>
            <a:r>
              <a:rPr lang="en-US" altLang="ja-JP" sz="1400" b="1" dirty="0">
                <a:solidFill>
                  <a:srgbClr val="FF0000"/>
                </a:solidFill>
                <a:latin typeface="IPAex明朝" panose="02020400000000000000" pitchFamily="18" charset="-128"/>
                <a:ea typeface="IPAex明朝" panose="02020400000000000000" pitchFamily="18" charset="-128"/>
              </a:rPr>
              <a:t>8</a:t>
            </a:r>
            <a:r>
              <a:rPr lang="ja-JP" altLang="en-US" sz="1400" b="1" dirty="0">
                <a:solidFill>
                  <a:srgbClr val="FF0000"/>
                </a:solidFill>
                <a:latin typeface="IPAex明朝" panose="02020400000000000000" pitchFamily="18" charset="-128"/>
                <a:ea typeface="IPAex明朝" panose="02020400000000000000" pitchFamily="18" charset="-128"/>
              </a:rPr>
              <a:t>位</a:t>
            </a:r>
            <a:r>
              <a:rPr lang="ja-JP" altLang="en-US" sz="1400" dirty="0">
                <a:solidFill>
                  <a:srgbClr val="1C1C1C"/>
                </a:solidFill>
                <a:latin typeface="IPAex明朝" panose="02020400000000000000" pitchFamily="18" charset="-128"/>
                <a:ea typeface="IPAex明朝" panose="02020400000000000000" pitchFamily="18" charset="-128"/>
              </a:rPr>
              <a:t>、</a:t>
            </a:r>
            <a:r>
              <a:rPr lang="en-US" altLang="ja-JP" sz="1400" dirty="0">
                <a:solidFill>
                  <a:srgbClr val="1C1C1C"/>
                </a:solidFill>
                <a:latin typeface="IPAex明朝" panose="02020400000000000000" pitchFamily="18" charset="-128"/>
                <a:ea typeface="IPAex明朝" panose="02020400000000000000" pitchFamily="18" charset="-128"/>
              </a:rPr>
              <a:t>1</a:t>
            </a:r>
            <a:r>
              <a:rPr lang="ja-JP" altLang="en-US" sz="1400" dirty="0">
                <a:solidFill>
                  <a:srgbClr val="1C1C1C"/>
                </a:solidFill>
                <a:latin typeface="IPAex明朝" panose="02020400000000000000" pitchFamily="18" charset="-128"/>
                <a:ea typeface="IPAex明朝" panose="02020400000000000000" pitchFamily="18" charset="-128"/>
              </a:rPr>
              <a:t>事業所当たりの売上高では</a:t>
            </a:r>
            <a:r>
              <a:rPr lang="ja-JP" altLang="en-US" sz="1400" b="1" dirty="0">
                <a:solidFill>
                  <a:srgbClr val="FF0000"/>
                </a:solidFill>
                <a:latin typeface="IPAex明朝" panose="02020400000000000000" pitchFamily="18" charset="-128"/>
                <a:ea typeface="IPAex明朝" panose="02020400000000000000" pitchFamily="18" charset="-128"/>
              </a:rPr>
              <a:t>全国</a:t>
            </a:r>
            <a:r>
              <a:rPr lang="en-US" altLang="ja-JP" sz="1400" b="1" dirty="0">
                <a:solidFill>
                  <a:srgbClr val="FF0000"/>
                </a:solidFill>
                <a:latin typeface="IPAex明朝" panose="02020400000000000000" pitchFamily="18" charset="-128"/>
                <a:ea typeface="IPAex明朝" panose="02020400000000000000" pitchFamily="18" charset="-128"/>
              </a:rPr>
              <a:t>5</a:t>
            </a:r>
            <a:r>
              <a:rPr lang="ja-JP" altLang="en-US" sz="1400" b="1" dirty="0">
                <a:solidFill>
                  <a:srgbClr val="FF0000"/>
                </a:solidFill>
                <a:latin typeface="IPAex明朝" panose="02020400000000000000" pitchFamily="18" charset="-128"/>
                <a:ea typeface="IPAex明朝" panose="02020400000000000000" pitchFamily="18" charset="-128"/>
              </a:rPr>
              <a:t>位</a:t>
            </a:r>
            <a:r>
              <a:rPr lang="ja-JP" altLang="en-US" sz="1400" dirty="0">
                <a:solidFill>
                  <a:srgbClr val="1C1C1C"/>
                </a:solidFill>
                <a:latin typeface="IPAex明朝" panose="02020400000000000000" pitchFamily="18" charset="-128"/>
                <a:ea typeface="IPAex明朝" panose="02020400000000000000" pitchFamily="18" charset="-128"/>
              </a:rPr>
              <a:t>となっている。</a:t>
            </a:r>
            <a:endParaRPr lang="en-US" altLang="ja-JP" sz="1400" dirty="0">
              <a:solidFill>
                <a:srgbClr val="1C1C1C"/>
              </a:solidFill>
              <a:latin typeface="IPAex明朝" panose="02020400000000000000" pitchFamily="18" charset="-128"/>
              <a:ea typeface="IPAex明朝" panose="02020400000000000000" pitchFamily="18" charset="-128"/>
            </a:endParaRPr>
          </a:p>
        </p:txBody>
      </p:sp>
    </p:spTree>
    <p:extLst>
      <p:ext uri="{BB962C8B-B14F-4D97-AF65-F5344CB8AC3E}">
        <p14:creationId xmlns:p14="http://schemas.microsoft.com/office/powerpoint/2010/main" val="29353149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4"/>
          <p:cNvSpPr txBox="1">
            <a:spLocks noChangeArrowheads="1"/>
          </p:cNvSpPr>
          <p:nvPr/>
        </p:nvSpPr>
        <p:spPr bwMode="auto">
          <a:xfrm>
            <a:off x="177800" y="0"/>
            <a:ext cx="7429500" cy="457200"/>
          </a:xfrm>
          <a:prstGeom prst="rect">
            <a:avLst/>
          </a:prstGeom>
          <a:noFill/>
          <a:ln>
            <a:miter lim="800000"/>
            <a:headEnd/>
            <a:tailEnd/>
          </a:ln>
        </p:spPr>
        <p:txBody>
          <a:bodyPr lIns="72000" tIns="72000" rIns="0" bIns="0" anchor="ctr"/>
          <a:lstStyle/>
          <a:p>
            <a:pPr>
              <a:defRPr/>
            </a:pPr>
            <a:r>
              <a:rPr lang="en-US" altLang="ja-JP" sz="2400" b="1" dirty="0">
                <a:solidFill>
                  <a:srgbClr val="4D4D4D"/>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2400" b="1">
                <a:solidFill>
                  <a:srgbClr val="4D4D4D"/>
                </a:solidFill>
                <a:latin typeface="メイリオ" panose="020B0604030504040204" pitchFamily="50" charset="-128"/>
                <a:ea typeface="メイリオ" panose="020B0604030504040204" pitchFamily="50" charset="-128"/>
                <a:cs typeface="メイリオ" panose="020B0604030504040204" pitchFamily="50" charset="-128"/>
              </a:rPr>
              <a:t> 環境</a:t>
            </a:r>
            <a:r>
              <a:rPr lang="zh-TW" altLang="en-US" sz="2400" b="1" dirty="0">
                <a:solidFill>
                  <a:srgbClr val="4D4D4D"/>
                </a:solidFill>
                <a:latin typeface="メイリオ" panose="020B0604030504040204" pitchFamily="50" charset="-128"/>
                <a:ea typeface="メイリオ" panose="020B0604030504040204" pitchFamily="50" charset="-128"/>
                <a:cs typeface="メイリオ" panose="020B0604030504040204" pitchFamily="50" charset="-128"/>
              </a:rPr>
              <a:t>認識</a:t>
            </a:r>
            <a:r>
              <a:rPr lang="ja-JP" altLang="en-US" sz="2400" b="1">
                <a:solidFill>
                  <a:srgbClr val="4D4D4D"/>
                </a:solidFill>
                <a:latin typeface="メイリオ" panose="020B0604030504040204" pitchFamily="50" charset="-128"/>
                <a:ea typeface="メイリオ" panose="020B0604030504040204" pitchFamily="50" charset="-128"/>
                <a:cs typeface="メイリオ" panose="020B0604030504040204" pitchFamily="50" charset="-128"/>
              </a:rPr>
              <a:t>（３</a:t>
            </a:r>
            <a:r>
              <a:rPr lang="en-US" altLang="ja-JP" sz="2400" b="1" dirty="0">
                <a:solidFill>
                  <a:srgbClr val="4D4D4D"/>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a:solidFill>
                  <a:srgbClr val="4D4D4D"/>
                </a:solidFill>
                <a:latin typeface="メイリオ" panose="020B0604030504040204" pitchFamily="50" charset="-128"/>
                <a:ea typeface="メイリオ" panose="020B0604030504040204" pitchFamily="50" charset="-128"/>
                <a:cs typeface="メイリオ" panose="020B0604030504040204" pitchFamily="50" charset="-128"/>
              </a:rPr>
              <a:t>３）</a:t>
            </a:r>
          </a:p>
        </p:txBody>
      </p:sp>
      <p:sp>
        <p:nvSpPr>
          <p:cNvPr id="13" name="Rectangle 17"/>
          <p:cNvSpPr>
            <a:spLocks noChangeArrowheads="1"/>
          </p:cNvSpPr>
          <p:nvPr/>
        </p:nvSpPr>
        <p:spPr bwMode="auto">
          <a:xfrm>
            <a:off x="723014" y="1076608"/>
            <a:ext cx="7776000" cy="534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6000" tIns="36000" rIns="36000" bIns="36000" numCol="1" spcCol="180000"/>
          <a:lstStyle>
            <a:lvl1pPr marL="266700" indent="-266700"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marL="285750" indent="-285750" algn="just" eaLnBrk="1" hangingPunct="1">
              <a:spcAft>
                <a:spcPts val="1200"/>
              </a:spcAft>
              <a:buClr>
                <a:srgbClr val="333333"/>
              </a:buClr>
              <a:buFont typeface="Wingdings" panose="05000000000000000000" pitchFamily="2" charset="2"/>
              <a:buChar char="n"/>
            </a:pPr>
            <a:r>
              <a:rPr lang="ja-JP" altLang="en-US" sz="1400" b="1" dirty="0">
                <a:solidFill>
                  <a:srgbClr val="1C1C1C"/>
                </a:solidFill>
                <a:latin typeface="IPAex明朝" panose="02020400000000000000" pitchFamily="18" charset="-128"/>
                <a:ea typeface="IPAex明朝" panose="02020400000000000000" pitchFamily="18" charset="-128"/>
              </a:rPr>
              <a:t>ＭＩＳＡプレゼンス向上と地域振興／</a:t>
            </a:r>
            <a:r>
              <a:rPr lang="ja-JP" altLang="en-US" sz="1400" dirty="0">
                <a:solidFill>
                  <a:srgbClr val="1C1C1C"/>
                </a:solidFill>
                <a:latin typeface="IPAex明朝" panose="02020400000000000000" pitchFamily="18" charset="-128"/>
                <a:ea typeface="IPAex明朝" panose="02020400000000000000" pitchFamily="18" charset="-128"/>
              </a:rPr>
              <a:t>各方面にＭＩＳＡの存在が認知されつつあり、当地域への進出を支援している宮城県や仙台市との連携・協力も進んでいる。また、県外から進出してきた企業を含めてＭＩＳＡの新規会員も増傾向にある。今後も地域ＩＣＴ業界団体として、東北経済産業局、東北総合通信局、宮城県、仙台市の関係当局と良好な協力関係を構築し、ＭＩＳＡから地方行政に対して積極的に政策提言や協同企画提案を働きかけ、より地域振興に貢献出来る様努力が必要。</a:t>
            </a:r>
            <a:endParaRPr lang="en-US" altLang="ja-JP" sz="1400" dirty="0">
              <a:solidFill>
                <a:srgbClr val="1C1C1C"/>
              </a:solidFill>
              <a:latin typeface="IPAex明朝" panose="02020400000000000000" pitchFamily="18" charset="-128"/>
              <a:ea typeface="IPAex明朝" panose="02020400000000000000" pitchFamily="18" charset="-128"/>
            </a:endParaRPr>
          </a:p>
          <a:p>
            <a:pPr marL="285750" indent="-285750" algn="just" eaLnBrk="1" hangingPunct="1">
              <a:spcAft>
                <a:spcPts val="1200"/>
              </a:spcAft>
              <a:buClr>
                <a:srgbClr val="333333"/>
              </a:buClr>
              <a:buFont typeface="Wingdings" panose="05000000000000000000" pitchFamily="2" charset="2"/>
              <a:buChar char="n"/>
            </a:pPr>
            <a:r>
              <a:rPr lang="ja-JP" altLang="en-US" sz="1400" b="1" dirty="0">
                <a:solidFill>
                  <a:srgbClr val="1C1C1C"/>
                </a:solidFill>
                <a:latin typeface="IPAex明朝" panose="02020400000000000000" pitchFamily="18" charset="-128"/>
                <a:ea typeface="IPAex明朝" panose="02020400000000000000" pitchFamily="18" charset="-128"/>
              </a:rPr>
              <a:t>会員企業の活力向上／</a:t>
            </a:r>
            <a:r>
              <a:rPr lang="ja-JP" altLang="en-US" sz="1400" dirty="0">
                <a:solidFill>
                  <a:srgbClr val="1C1C1C"/>
                </a:solidFill>
                <a:latin typeface="IPAex明朝" panose="02020400000000000000" pitchFamily="18" charset="-128"/>
                <a:ea typeface="IPAex明朝" panose="02020400000000000000" pitchFamily="18" charset="-128"/>
              </a:rPr>
              <a:t>会員企業への優良な情報提供と各委員会が企画するサービスやイベント情報</a:t>
            </a:r>
            <a:r>
              <a:rPr lang="ja-JP" altLang="en-US" sz="1400" dirty="0">
                <a:solidFill>
                  <a:srgbClr val="3333FF"/>
                </a:solidFill>
                <a:latin typeface="IPAex明朝" panose="02020400000000000000" pitchFamily="18" charset="-128"/>
                <a:ea typeface="IPAex明朝" panose="02020400000000000000" pitchFamily="18" charset="-128"/>
              </a:rPr>
              <a:t>に</a:t>
            </a:r>
            <a:r>
              <a:rPr lang="ja-JP" altLang="en-US" sz="1400" dirty="0">
                <a:solidFill>
                  <a:srgbClr val="1C1C1C"/>
                </a:solidFill>
                <a:latin typeface="IPAex明朝" panose="02020400000000000000" pitchFamily="18" charset="-128"/>
                <a:ea typeface="IPAex明朝" panose="02020400000000000000" pitchFamily="18" charset="-128"/>
              </a:rPr>
              <a:t>参加を呼びかけ、会員企業の活力向上を図る。</a:t>
            </a:r>
            <a:endParaRPr lang="en-US" altLang="ja-JP" sz="1400" dirty="0">
              <a:solidFill>
                <a:srgbClr val="1C1C1C"/>
              </a:solidFill>
              <a:latin typeface="IPAex明朝" panose="02020400000000000000" pitchFamily="18" charset="-128"/>
              <a:ea typeface="IPAex明朝" panose="02020400000000000000" pitchFamily="18" charset="-128"/>
            </a:endParaRPr>
          </a:p>
          <a:p>
            <a:pPr marL="285750" indent="-285750" algn="just" eaLnBrk="1" hangingPunct="1">
              <a:spcAft>
                <a:spcPts val="1200"/>
              </a:spcAft>
              <a:buClr>
                <a:srgbClr val="333333"/>
              </a:buClr>
              <a:buFont typeface="Wingdings" panose="05000000000000000000" pitchFamily="2" charset="2"/>
              <a:buChar char="n"/>
            </a:pPr>
            <a:r>
              <a:rPr lang="ja-JP" altLang="en-US" sz="1400" b="1" dirty="0">
                <a:solidFill>
                  <a:srgbClr val="1C1C1C"/>
                </a:solidFill>
                <a:latin typeface="IPAex明朝" panose="02020400000000000000" pitchFamily="18" charset="-128"/>
                <a:ea typeface="IPAex明朝" panose="02020400000000000000" pitchFamily="18" charset="-128"/>
              </a:rPr>
              <a:t>ＭＩＳＡ運営基盤の強化／</a:t>
            </a:r>
            <a:r>
              <a:rPr lang="ja-JP" altLang="en-US" sz="1400" dirty="0">
                <a:solidFill>
                  <a:srgbClr val="1C1C1C"/>
                </a:solidFill>
                <a:latin typeface="IPAex明朝" panose="02020400000000000000" pitchFamily="18" charset="-128"/>
                <a:ea typeface="IPAex明朝" panose="02020400000000000000" pitchFamily="18" charset="-128"/>
              </a:rPr>
              <a:t>東北最大のＩＣＴ業界団体として、将来にわたって会員企数や地域貢献に積極的に応えていくために、土台となる強固な組織と財政基盤を築いていく。一方、事業運営においては、事務局と各委員会により活発で安定した運営が行われている。これらの事業を円滑に運営できているのは、各委員会に所属する中核メンバーの献身的な協力とチームワークによるところが大きい。近年では会員向けサービスなど事業内容の拡大や質向上に向けて組織・事務局体制を</a:t>
            </a:r>
            <a:r>
              <a:rPr lang="ja-JP" altLang="en-US" sz="1400" dirty="0">
                <a:latin typeface="IPAex明朝" panose="02020400000000000000" pitchFamily="18" charset="-128"/>
                <a:ea typeface="IPAex明朝" panose="02020400000000000000" pitchFamily="18" charset="-128"/>
              </a:rPr>
              <a:t>持続可能な運営体制にする</a:t>
            </a:r>
            <a:r>
              <a:rPr lang="ja-JP" altLang="en-US" sz="1400" dirty="0">
                <a:solidFill>
                  <a:srgbClr val="FF0000"/>
                </a:solidFill>
                <a:latin typeface="IPAex明朝" panose="02020400000000000000" pitchFamily="18" charset="-128"/>
                <a:ea typeface="IPAex明朝" panose="02020400000000000000" pitchFamily="18" charset="-128"/>
              </a:rPr>
              <a:t>。</a:t>
            </a:r>
            <a:endParaRPr lang="en-US" altLang="ja-JP" sz="1400" dirty="0">
              <a:solidFill>
                <a:srgbClr val="FF0000"/>
              </a:solidFill>
              <a:latin typeface="IPAex明朝" panose="02020400000000000000" pitchFamily="18" charset="-128"/>
              <a:ea typeface="IPAex明朝" panose="02020400000000000000" pitchFamily="18" charset="-128"/>
            </a:endParaRPr>
          </a:p>
          <a:p>
            <a:pPr marL="285750" indent="-285750" algn="just" eaLnBrk="1" hangingPunct="1">
              <a:spcAft>
                <a:spcPts val="1200"/>
              </a:spcAft>
              <a:buClr>
                <a:srgbClr val="333333"/>
              </a:buClr>
              <a:buFont typeface="Wingdings" panose="05000000000000000000" pitchFamily="2" charset="2"/>
              <a:buChar char="n"/>
            </a:pPr>
            <a:r>
              <a:rPr lang="ja-JP" altLang="en-US" sz="1400" b="1" dirty="0">
                <a:solidFill>
                  <a:srgbClr val="1C1C1C"/>
                </a:solidFill>
                <a:latin typeface="IPAex明朝" panose="02020400000000000000" pitchFamily="18" charset="-128"/>
                <a:ea typeface="IPAex明朝" panose="02020400000000000000" pitchFamily="18" charset="-128"/>
              </a:rPr>
              <a:t>ＭＩＳＡ会員企業のコミュニケーション強化／</a:t>
            </a:r>
            <a:r>
              <a:rPr lang="ja-JP" altLang="en-US" sz="1400" dirty="0">
                <a:solidFill>
                  <a:srgbClr val="1C1C1C"/>
                </a:solidFill>
                <a:latin typeface="IPAex明朝" panose="02020400000000000000" pitchFamily="18" charset="-128"/>
                <a:ea typeface="IPAex明朝" panose="02020400000000000000" pitchFamily="18" charset="-128"/>
              </a:rPr>
              <a:t>ここ数年、積極的に若手人材の登用を進めてきた結果、その成果が出始めてきたが、さらなるＭＩＳＡの発展には、より一層、多様な若手人材の登用・育成が必要不可欠である。 </a:t>
            </a:r>
            <a:r>
              <a:rPr lang="en-US" altLang="ja-JP" sz="1400" dirty="0">
                <a:solidFill>
                  <a:srgbClr val="1C1C1C"/>
                </a:solidFill>
                <a:latin typeface="IPAex明朝" panose="02020400000000000000" pitchFamily="18" charset="-128"/>
                <a:ea typeface="IPAex明朝" panose="02020400000000000000" pitchFamily="18" charset="-128"/>
              </a:rPr>
              <a:t>MISA</a:t>
            </a:r>
            <a:r>
              <a:rPr lang="ja-JP" altLang="en-US" sz="1400" dirty="0">
                <a:solidFill>
                  <a:srgbClr val="1C1C1C"/>
                </a:solidFill>
                <a:latin typeface="IPAex明朝" panose="02020400000000000000" pitchFamily="18" charset="-128"/>
                <a:ea typeface="IPAex明朝" panose="02020400000000000000" pitchFamily="18" charset="-128"/>
              </a:rPr>
              <a:t>が発信している情報は、委員会の人的なネットワークを介して伝わることが多いため、委員会に所属していないと有益な情報を入手しづらい。また、</a:t>
            </a:r>
            <a:r>
              <a:rPr lang="en-US" altLang="ja-JP" sz="1400" dirty="0">
                <a:solidFill>
                  <a:srgbClr val="1C1C1C"/>
                </a:solidFill>
                <a:latin typeface="IPAex明朝" panose="02020400000000000000" pitchFamily="18" charset="-128"/>
                <a:ea typeface="IPAex明朝" panose="02020400000000000000" pitchFamily="18" charset="-128"/>
              </a:rPr>
              <a:t>MISA</a:t>
            </a:r>
            <a:r>
              <a:rPr lang="ja-JP" altLang="en-US" sz="1400" dirty="0">
                <a:solidFill>
                  <a:srgbClr val="1C1C1C"/>
                </a:solidFill>
                <a:latin typeface="IPAex明朝" panose="02020400000000000000" pitchFamily="18" charset="-128"/>
                <a:ea typeface="IPAex明朝" panose="02020400000000000000" pitchFamily="18" charset="-128"/>
              </a:rPr>
              <a:t>の情報を入手できるのは、会員企業の代表者や各委員会メンバーに限定されており、会員企業の一般社員は、</a:t>
            </a:r>
            <a:r>
              <a:rPr lang="en-US" altLang="ja-JP" sz="1400" dirty="0">
                <a:solidFill>
                  <a:srgbClr val="1C1C1C"/>
                </a:solidFill>
                <a:latin typeface="IPAex明朝" panose="02020400000000000000" pitchFamily="18" charset="-128"/>
                <a:ea typeface="IPAex明朝" panose="02020400000000000000" pitchFamily="18" charset="-128"/>
              </a:rPr>
              <a:t>MISA</a:t>
            </a:r>
            <a:r>
              <a:rPr lang="ja-JP" altLang="en-US" sz="1400" dirty="0">
                <a:solidFill>
                  <a:srgbClr val="1C1C1C"/>
                </a:solidFill>
                <a:latin typeface="IPAex明朝" panose="02020400000000000000" pitchFamily="18" charset="-128"/>
                <a:ea typeface="IPAex明朝" panose="02020400000000000000" pitchFamily="18" charset="-128"/>
              </a:rPr>
              <a:t>の事業についてほとんど知る機会がないのが実態である。</a:t>
            </a:r>
            <a:endParaRPr lang="en-US" altLang="ja-JP" sz="1400" dirty="0">
              <a:solidFill>
                <a:srgbClr val="1C1C1C"/>
              </a:solidFill>
              <a:latin typeface="IPAex明朝" panose="02020400000000000000" pitchFamily="18" charset="-128"/>
              <a:ea typeface="IPAex明朝" panose="02020400000000000000" pitchFamily="18" charset="-128"/>
            </a:endParaRPr>
          </a:p>
        </p:txBody>
      </p:sp>
      <p:sp>
        <p:nvSpPr>
          <p:cNvPr id="6" name="Rectangle 16"/>
          <p:cNvSpPr>
            <a:spLocks noChangeArrowheads="1"/>
          </p:cNvSpPr>
          <p:nvPr/>
        </p:nvSpPr>
        <p:spPr bwMode="auto">
          <a:xfrm>
            <a:off x="354231" y="548680"/>
            <a:ext cx="6610094" cy="41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6000" tIns="36000" rIns="36000" bIns="0" anchor="t"/>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spcAft>
                <a:spcPct val="50000"/>
              </a:spcAft>
              <a:buClr>
                <a:schemeClr val="tx1"/>
              </a:buClr>
              <a:buFont typeface="Wingdings" pitchFamily="2" charset="2"/>
              <a:buNone/>
            </a:pPr>
            <a:r>
              <a:rPr lang="ja-JP" altLang="en-US" sz="2000">
                <a:solidFill>
                  <a:srgbClr val="333333"/>
                </a:solidFill>
                <a:latin typeface="HGP明朝E" panose="02020900000000000000" pitchFamily="18" charset="-128"/>
                <a:ea typeface="HGP明朝E" panose="02020900000000000000" pitchFamily="18" charset="-128"/>
              </a:rPr>
              <a:t>（３）　ＭＩＳＡに関する現状認識</a:t>
            </a:r>
          </a:p>
        </p:txBody>
      </p:sp>
    </p:spTree>
    <p:extLst>
      <p:ext uri="{BB962C8B-B14F-4D97-AF65-F5344CB8AC3E}">
        <p14:creationId xmlns:p14="http://schemas.microsoft.com/office/powerpoint/2010/main" val="91630737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512676"/>
            <a:ext cx="8064896" cy="6032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4"/>
          <p:cNvSpPr txBox="1">
            <a:spLocks noChangeArrowheads="1"/>
          </p:cNvSpPr>
          <p:nvPr/>
        </p:nvSpPr>
        <p:spPr bwMode="auto">
          <a:xfrm>
            <a:off x="177800" y="0"/>
            <a:ext cx="7429500" cy="457200"/>
          </a:xfrm>
          <a:prstGeom prst="rect">
            <a:avLst/>
          </a:prstGeom>
          <a:noFill/>
          <a:ln>
            <a:miter lim="800000"/>
            <a:headEnd/>
            <a:tailEnd/>
          </a:ln>
        </p:spPr>
        <p:txBody>
          <a:bodyPr lIns="72000" tIns="72000" rIns="0" bIns="0" anchor="ctr"/>
          <a:lstStyle/>
          <a:p>
            <a:pPr>
              <a:defRPr/>
            </a:pPr>
            <a:r>
              <a:rPr lang="ja-JP" altLang="en-US" sz="2400" b="1">
                <a:solidFill>
                  <a:srgbClr val="4D4D4D"/>
                </a:solidFill>
                <a:latin typeface="メイリオ" panose="020B0604030504040204" pitchFamily="50" charset="-128"/>
                <a:ea typeface="メイリオ" panose="020B0604030504040204" pitchFamily="50" charset="-128"/>
                <a:cs typeface="メイリオ" panose="020B0604030504040204" pitchFamily="50" charset="-128"/>
              </a:rPr>
              <a:t>参考資料</a:t>
            </a:r>
            <a:r>
              <a:rPr lang="en-US" altLang="ja-JP" sz="1800" b="1">
                <a:solidFill>
                  <a:srgbClr val="4D4D4D"/>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b="1">
                <a:solidFill>
                  <a:srgbClr val="4D4D4D"/>
                </a:solidFill>
                <a:latin typeface="メイリオ" panose="020B0604030504040204" pitchFamily="50" charset="-128"/>
                <a:ea typeface="メイリオ" panose="020B0604030504040204" pitchFamily="50" charset="-128"/>
                <a:cs typeface="メイリオ" panose="020B0604030504040204" pitchFamily="50" charset="-128"/>
              </a:rPr>
              <a:t>経済産業省ホームページより転載</a:t>
            </a:r>
            <a:r>
              <a:rPr lang="en-US" altLang="ja-JP" sz="1800" b="1">
                <a:solidFill>
                  <a:srgbClr val="4D4D4D"/>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800" b="1">
              <a:solidFill>
                <a:srgbClr val="4D4D4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円/楕円 1">
            <a:extLst>
              <a:ext uri="{FF2B5EF4-FFF2-40B4-BE49-F238E27FC236}">
                <a16:creationId xmlns:a16="http://schemas.microsoft.com/office/drawing/2014/main" id="{E38B3FBD-3E52-7358-36B3-9A2C32E82BCD}"/>
              </a:ext>
            </a:extLst>
          </p:cNvPr>
          <p:cNvSpPr/>
          <p:nvPr/>
        </p:nvSpPr>
        <p:spPr>
          <a:xfrm>
            <a:off x="7740352" y="574359"/>
            <a:ext cx="1224136" cy="3795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t>前回</a:t>
            </a:r>
          </a:p>
        </p:txBody>
      </p:sp>
    </p:spTree>
    <p:extLst>
      <p:ext uri="{BB962C8B-B14F-4D97-AF65-F5344CB8AC3E}">
        <p14:creationId xmlns:p14="http://schemas.microsoft.com/office/powerpoint/2010/main" val="3960680526"/>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48752</TotalTime>
  <Words>5534</Words>
  <Application>Microsoft Office PowerPoint</Application>
  <PresentationFormat>画面に合わせる (4:3)</PresentationFormat>
  <Paragraphs>500</Paragraphs>
  <Slides>26</Slides>
  <Notes>4</Notes>
  <HiddenSlides>0</HiddenSlides>
  <MMClips>0</MMClips>
  <ScaleCrop>false</ScaleCrop>
  <HeadingPairs>
    <vt:vector size="8" baseType="variant">
      <vt:variant>
        <vt:lpstr>使用されているフォント</vt:lpstr>
      </vt:variant>
      <vt:variant>
        <vt:i4>13</vt:i4>
      </vt:variant>
      <vt:variant>
        <vt:lpstr>テーマ</vt:lpstr>
      </vt:variant>
      <vt:variant>
        <vt:i4>2</vt:i4>
      </vt:variant>
      <vt:variant>
        <vt:lpstr>埋め込まれた OLE サーバー</vt:lpstr>
      </vt:variant>
      <vt:variant>
        <vt:i4>1</vt:i4>
      </vt:variant>
      <vt:variant>
        <vt:lpstr>スライド タイトル</vt:lpstr>
      </vt:variant>
      <vt:variant>
        <vt:i4>26</vt:i4>
      </vt:variant>
    </vt:vector>
  </HeadingPairs>
  <TitlesOfParts>
    <vt:vector size="42" baseType="lpstr">
      <vt:lpstr>HGP創英角ｺﾞｼｯｸUB</vt:lpstr>
      <vt:lpstr>HGP明朝B</vt:lpstr>
      <vt:lpstr>HGP明朝E</vt:lpstr>
      <vt:lpstr>IPAex明朝</vt:lpstr>
      <vt:lpstr>Meiryo UI</vt:lpstr>
      <vt:lpstr>メイリオ</vt:lpstr>
      <vt:lpstr>平成角ゴシック Std W7</vt:lpstr>
      <vt:lpstr>游ゴシック</vt:lpstr>
      <vt:lpstr>Arial</vt:lpstr>
      <vt:lpstr>Calibri</vt:lpstr>
      <vt:lpstr>Century</vt:lpstr>
      <vt:lpstr>Times New Roman</vt:lpstr>
      <vt:lpstr>Wingdings</vt:lpstr>
      <vt:lpstr>デザインの設定</vt:lpstr>
      <vt:lpstr>Office テーマ</vt:lpstr>
      <vt:lpstr>Photo Editor 写真</vt:lpstr>
      <vt:lpstr>PowerPoint プレゼンテーション</vt:lpstr>
      <vt:lpstr>PowerPoint プレゼンテーション</vt:lpstr>
      <vt:lpstr>1. 目的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6. 目指す姿（Vision）</vt:lpstr>
      <vt:lpstr>7. Vision実現イメージ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サイエンティア</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H-ARAI</dc:creator>
  <cp:lastModifiedBy>白渡 小百合</cp:lastModifiedBy>
  <cp:revision>1088</cp:revision>
  <cp:lastPrinted>2023-05-10T05:17:09Z</cp:lastPrinted>
  <dcterms:created xsi:type="dcterms:W3CDTF">2006-02-05T07:45:26Z</dcterms:created>
  <dcterms:modified xsi:type="dcterms:W3CDTF">2023-06-30T05:35:18Z</dcterms:modified>
</cp:coreProperties>
</file>